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96" r:id="rId5"/>
    <p:sldId id="300" r:id="rId6"/>
    <p:sldId id="907" r:id="rId7"/>
    <p:sldId id="2498" r:id="rId8"/>
    <p:sldId id="2499" r:id="rId9"/>
    <p:sldId id="2500" r:id="rId10"/>
    <p:sldId id="2339" r:id="rId11"/>
    <p:sldId id="284" r:id="rId12"/>
    <p:sldId id="279" r:id="rId13"/>
    <p:sldId id="2488" r:id="rId14"/>
    <p:sldId id="317" r:id="rId15"/>
    <p:sldId id="318" r:id="rId16"/>
    <p:sldId id="319" r:id="rId17"/>
    <p:sldId id="334" r:id="rId18"/>
    <p:sldId id="320" r:id="rId19"/>
    <p:sldId id="322" r:id="rId20"/>
    <p:sldId id="309" r:id="rId21"/>
    <p:sldId id="307" r:id="rId22"/>
    <p:sldId id="896" r:id="rId23"/>
    <p:sldId id="897" r:id="rId24"/>
    <p:sldId id="898" r:id="rId25"/>
    <p:sldId id="899" r:id="rId26"/>
    <p:sldId id="900" r:id="rId27"/>
    <p:sldId id="901" r:id="rId28"/>
    <p:sldId id="308" r:id="rId29"/>
    <p:sldId id="267" r:id="rId30"/>
    <p:sldId id="2487" r:id="rId31"/>
    <p:sldId id="2489" r:id="rId32"/>
    <p:sldId id="902" r:id="rId33"/>
    <p:sldId id="903" r:id="rId34"/>
    <p:sldId id="568" r:id="rId35"/>
    <p:sldId id="895" r:id="rId36"/>
    <p:sldId id="290" r:id="rId37"/>
    <p:sldId id="276" r:id="rId38"/>
    <p:sldId id="2372" r:id="rId39"/>
    <p:sldId id="2485" r:id="rId40"/>
    <p:sldId id="2490" r:id="rId41"/>
    <p:sldId id="283" r:id="rId42"/>
    <p:sldId id="2492" r:id="rId43"/>
    <p:sldId id="2493" r:id="rId44"/>
    <p:sldId id="2496" r:id="rId45"/>
    <p:sldId id="249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F0A3A155-AA80-4219-83ED-F61DE0697054}">
          <p14:sldIdLst>
            <p14:sldId id="296"/>
          </p14:sldIdLst>
        </p14:section>
        <p14:section name="Agenda" id="{18B8C4AB-59E0-4629-BDAC-00033E54BD43}">
          <p14:sldIdLst>
            <p14:sldId id="300"/>
          </p14:sldIdLst>
        </p14:section>
        <p14:section name="Intro" id="{4FBB52F1-D820-48FA-BFD3-542C2E733C4A}">
          <p14:sldIdLst>
            <p14:sldId id="907"/>
            <p14:sldId id="2498"/>
            <p14:sldId id="2499"/>
            <p14:sldId id="2500"/>
            <p14:sldId id="2339"/>
            <p14:sldId id="284"/>
            <p14:sldId id="279"/>
            <p14:sldId id="2488"/>
            <p14:sldId id="317"/>
            <p14:sldId id="318"/>
          </p14:sldIdLst>
        </p14:section>
        <p14:section name="General" id="{3FD24C07-E64B-401C-B1D0-85D09E9AF9DE}">
          <p14:sldIdLst>
            <p14:sldId id="319"/>
            <p14:sldId id="334"/>
            <p14:sldId id="320"/>
            <p14:sldId id="322"/>
            <p14:sldId id="309"/>
          </p14:sldIdLst>
        </p14:section>
        <p14:section name="Timeline" id="{12F5ABCD-3A2D-433B-840A-1C5A82B227BA}">
          <p14:sldIdLst>
            <p14:sldId id="307"/>
          </p14:sldIdLst>
        </p14:section>
        <p14:section name="Mockup" id="{299DADAC-3122-4AEC-B7D9-2AD2603D244F}">
          <p14:sldIdLst>
            <p14:sldId id="896"/>
            <p14:sldId id="897"/>
          </p14:sldIdLst>
        </p14:section>
        <p14:section name="Statistics" id="{EE9F09DE-4695-4761-967D-44FC48955251}">
          <p14:sldIdLst>
            <p14:sldId id="898"/>
            <p14:sldId id="899"/>
            <p14:sldId id="900"/>
            <p14:sldId id="901"/>
          </p14:sldIdLst>
        </p14:section>
        <p14:section name="Features" id="{DE4C59A5-33EA-4245-A7A3-DA7E6D2773EB}">
          <p14:sldIdLst>
            <p14:sldId id="308"/>
            <p14:sldId id="267"/>
            <p14:sldId id="2487"/>
            <p14:sldId id="2489"/>
          </p14:sldIdLst>
        </p14:section>
        <p14:section name="Infographic" id="{EBF30177-237F-419C-ADEE-A6BC9BA30F35}">
          <p14:sldIdLst>
            <p14:sldId id="902"/>
            <p14:sldId id="903"/>
            <p14:sldId id="568"/>
          </p14:sldIdLst>
        </p14:section>
        <p14:section name="Steps" id="{9A8C2E5D-6EDA-4E9A-BAA4-2A4CC8AC171B}">
          <p14:sldIdLst>
            <p14:sldId id="895"/>
            <p14:sldId id="290"/>
            <p14:sldId id="276"/>
            <p14:sldId id="2372"/>
            <p14:sldId id="2485"/>
            <p14:sldId id="2490"/>
            <p14:sldId id="283"/>
          </p14:sldIdLst>
        </p14:section>
        <p14:section name="End Cover" id="{10C8D584-158C-426A-A073-A3130C139306}">
          <p14:sldIdLst>
            <p14:sldId id="2492"/>
            <p14:sldId id="2493"/>
            <p14:sldId id="2496"/>
            <p14:sldId id="24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sem Sufan" initials="BS" lastIdx="4" clrIdx="0">
    <p:extLst>
      <p:ext uri="{19B8F6BF-5375-455C-9EA6-DF929625EA0E}">
        <p15:presenceInfo xmlns:p15="http://schemas.microsoft.com/office/powerpoint/2012/main" userId="15ee6d6f59d480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909" autoAdjust="0"/>
  </p:normalViewPr>
  <p:slideViewPr>
    <p:cSldViewPr snapToGrid="0" showGuides="1">
      <p:cViewPr varScale="1">
        <p:scale>
          <a:sx n="114" d="100"/>
          <a:sy n="114" d="100"/>
        </p:scale>
        <p:origin x="126" y="24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ECECE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C6C5C7"/>
              </a:solidFill>
            </c:spPr>
            <c:extLst>
              <c:ext xmlns:c16="http://schemas.microsoft.com/office/drawing/2014/chart" uri="{C3380CC4-5D6E-409C-BE32-E72D297353CC}">
                <c16:uniqueId val="{00000001-968C-4628-A869-09ABA10D287A}"/>
              </c:ext>
            </c:extLst>
          </c:dPt>
          <c:dPt>
            <c:idx val="1"/>
            <c:invertIfNegative val="0"/>
            <c:bubble3D val="0"/>
            <c:spPr>
              <a:solidFill>
                <a:srgbClr val="C6C5C7"/>
              </a:solidFill>
            </c:spPr>
            <c:extLst>
              <c:ext xmlns:c16="http://schemas.microsoft.com/office/drawing/2014/chart" uri="{C3380CC4-5D6E-409C-BE32-E72D297353CC}">
                <c16:uniqueId val="{00000003-968C-4628-A869-09ABA10D2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5-968C-4628-A869-09ABA10D28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7-968C-4628-A869-09ABA10D287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9-968C-4628-A869-09ABA10D287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B-968C-4628-A869-09ABA10D287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D-968C-4628-A869-09ABA10D287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F-968C-4628-A869-09ABA10D287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11-968C-4628-A869-09ABA10D287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13-968C-4628-A869-09ABA10D287A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15-968C-4628-A869-09ABA10D287A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17-968C-4628-A869-09ABA10D287A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Лист1!$A$2:$A$13</c:f>
              <c:numCache>
                <c:formatCode>m/d/yy</c:formatCode>
                <c:ptCount val="12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  <c:pt idx="3">
                  <c:v>42461</c:v>
                </c:pt>
                <c:pt idx="4">
                  <c:v>42491</c:v>
                </c:pt>
                <c:pt idx="5">
                  <c:v>42522</c:v>
                </c:pt>
                <c:pt idx="6">
                  <c:v>42552</c:v>
                </c:pt>
                <c:pt idx="7">
                  <c:v>42583</c:v>
                </c:pt>
                <c:pt idx="8">
                  <c:v>42614</c:v>
                </c:pt>
                <c:pt idx="9">
                  <c:v>42644</c:v>
                </c:pt>
                <c:pt idx="10">
                  <c:v>42675</c:v>
                </c:pt>
                <c:pt idx="11">
                  <c:v>42705</c:v>
                </c:pt>
              </c:numCache>
            </c:numRef>
          </c:cat>
          <c:val>
            <c:numRef>
              <c:f>Лист1!$C$2:$C$13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  <c:pt idx="6">
                  <c:v>4</c:v>
                </c:pt>
                <c:pt idx="7">
                  <c:v>6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68C-4628-A869-09ABA10D2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937097840"/>
        <c:axId val="1937382720"/>
      </c:barChart>
      <c:dateAx>
        <c:axId val="1937097840"/>
        <c:scaling>
          <c:orientation val="minMax"/>
        </c:scaling>
        <c:delete val="0"/>
        <c:axPos val="b"/>
        <c:numFmt formatCode="[$-409]mmm;@" sourceLinked="0"/>
        <c:majorTickMark val="none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 rot="-60000000" vert="horz"/>
          <a:lstStyle/>
          <a:p>
            <a:pPr algn="ctr">
              <a:defRPr>
                <a:solidFill>
                  <a:schemeClr val="tx2"/>
                </a:solidFill>
              </a:defRPr>
            </a:pPr>
            <a:endParaRPr lang="en-US"/>
          </a:p>
        </c:txPr>
        <c:crossAx val="1937382720"/>
        <c:crosses val="autoZero"/>
        <c:auto val="1"/>
        <c:lblOffset val="100"/>
        <c:baseTimeUnit val="months"/>
      </c:dateAx>
      <c:valAx>
        <c:axId val="1937382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37097840"/>
        <c:crosses val="autoZero"/>
        <c:crossBetween val="between"/>
        <c:majorUnit val="2"/>
      </c:valAx>
    </c:plotArea>
    <c:plotVisOnly val="1"/>
    <c:dispBlanksAs val="zero"/>
    <c:showDLblsOverMax val="0"/>
  </c:chart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Example</a:t>
            </a:r>
            <a:endParaRPr lang="az-Cyrl-AZ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Лист1!$C$1</c:f>
              <c:strCache>
                <c:ptCount val="1"/>
                <c:pt idx="0">
                  <c:v>Col1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Лист1!$A$2:$A$13</c:f>
              <c:numCache>
                <c:formatCode>m/d/yyyy</c:formatCode>
                <c:ptCount val="12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  <c:pt idx="3">
                  <c:v>42461</c:v>
                </c:pt>
                <c:pt idx="4">
                  <c:v>42491</c:v>
                </c:pt>
                <c:pt idx="5">
                  <c:v>42522</c:v>
                </c:pt>
                <c:pt idx="6">
                  <c:v>42552</c:v>
                </c:pt>
                <c:pt idx="7">
                  <c:v>42583</c:v>
                </c:pt>
                <c:pt idx="8">
                  <c:v>42614</c:v>
                </c:pt>
                <c:pt idx="9">
                  <c:v>42644</c:v>
                </c:pt>
                <c:pt idx="10">
                  <c:v>42675</c:v>
                </c:pt>
                <c:pt idx="11">
                  <c:v>42705</c:v>
                </c:pt>
              </c:numCache>
            </c:numRef>
          </c:cat>
          <c:val>
            <c:numRef>
              <c:f>Лист1!$C$2:$C$13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  <c:pt idx="6">
                  <c:v>4</c:v>
                </c:pt>
                <c:pt idx="7">
                  <c:v>6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40-4549-B734-C32158F90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4811040"/>
        <c:axId val="544809072"/>
      </c:radarChart>
      <c:catAx>
        <c:axId val="5448110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809072"/>
        <c:crosses val="autoZero"/>
        <c:auto val="1"/>
        <c:lblAlgn val="ctr"/>
        <c:lblOffset val="100"/>
        <c:noMultiLvlLbl val="0"/>
      </c:catAx>
      <c:valAx>
        <c:axId val="54480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81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01-4296-88DA-E8DC4FA629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01-4296-88DA-E8DC4FA629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01-4296-88DA-E8DC4FA629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1570696"/>
        <c:axId val="601567416"/>
      </c:barChart>
      <c:catAx>
        <c:axId val="601570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567416"/>
        <c:crosses val="autoZero"/>
        <c:auto val="1"/>
        <c:lblAlgn val="ctr"/>
        <c:lblOffset val="100"/>
        <c:noMultiLvlLbl val="0"/>
      </c:catAx>
      <c:valAx>
        <c:axId val="601567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570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Example</a:t>
            </a:r>
            <a:endParaRPr lang="en-US" sz="20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Лист1!$C$1</c:f>
              <c:strCache>
                <c:ptCount val="1"/>
                <c:pt idx="0">
                  <c:v>Col1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Лист1!$A$2:$A$13</c:f>
              <c:numCache>
                <c:formatCode>m/d/yyyy</c:formatCode>
                <c:ptCount val="12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  <c:pt idx="3">
                  <c:v>42461</c:v>
                </c:pt>
                <c:pt idx="4">
                  <c:v>42491</c:v>
                </c:pt>
                <c:pt idx="5">
                  <c:v>42522</c:v>
                </c:pt>
                <c:pt idx="6">
                  <c:v>42552</c:v>
                </c:pt>
                <c:pt idx="7">
                  <c:v>42583</c:v>
                </c:pt>
                <c:pt idx="8">
                  <c:v>42614</c:v>
                </c:pt>
                <c:pt idx="9">
                  <c:v>42644</c:v>
                </c:pt>
                <c:pt idx="10">
                  <c:v>42675</c:v>
                </c:pt>
                <c:pt idx="11">
                  <c:v>42705</c:v>
                </c:pt>
              </c:numCache>
            </c:numRef>
          </c:cat>
          <c:val>
            <c:numRef>
              <c:f>Лист1!$C$2:$C$13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  <c:pt idx="6">
                  <c:v>4</c:v>
                </c:pt>
                <c:pt idx="7">
                  <c:v>6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DF-4082-9AD1-7081899C0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3444968"/>
        <c:axId val="543443328"/>
      </c:lineChart>
      <c:dateAx>
        <c:axId val="54344496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443328"/>
        <c:crosses val="autoZero"/>
        <c:auto val="1"/>
        <c:lblOffset val="100"/>
        <c:baseTimeUnit val="months"/>
      </c:dateAx>
      <c:valAx>
        <c:axId val="54344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444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14ED69-89B6-4655-9FCB-D8988581BF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FD567-44B7-4E44-804D-0AECDCBAB0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AF76-EF79-4BD6-B1E5-4E3E62D771F8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44180-6299-438A-B5BA-B9CA306CD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0279C-78F8-4F1D-99D6-AB34D1BEEB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138C-8A6E-4947-83BF-253BC131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4C3C2-7F49-4E3E-ABAB-779880F67342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62FB6-8979-4F43-B299-58656F4A6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9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4360-C829-4ADF-8079-8FF898617119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52722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028F-FEA0-4836-BCAE-A69066BC79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73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52CFD-E6D2-43E0-83C8-3E2B4143F94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7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6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028F-FEA0-4836-BCAE-A69066BC79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4360-C829-4ADF-8079-8FF898617119}" type="slidenum">
              <a:rPr lang="ar-SA" smtClean="0"/>
              <a:t>35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4628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4360-C829-4ADF-8079-8FF898617119}" type="slidenum">
              <a:rPr lang="ar-SA" smtClean="0"/>
              <a:t>37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0622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E539E-5DBD-4792-8291-BE24DB0ADE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1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0663" y="811213"/>
            <a:ext cx="7199313" cy="4051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C55B6-F457-7845-924D-FD774EE5980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183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0663" y="811213"/>
            <a:ext cx="7199313" cy="4051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C55B6-F457-7845-924D-FD774EE5980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6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0663" y="811213"/>
            <a:ext cx="7199313" cy="4051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C55B6-F457-7845-924D-FD774EE5980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68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7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0663" y="811213"/>
            <a:ext cx="7199313" cy="4051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</a:pPr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C55B6-F457-7845-924D-FD774EE5980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3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9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62FB6-8979-4F43-B299-58656F4A61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028F-FEA0-4836-BCAE-A69066BC79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3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028F-FEA0-4836-BCAE-A69066BC79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4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8.svg"/><Relationship Id="rId4" Type="http://schemas.openxmlformats.org/officeDocument/2006/relationships/image" Target="../media/image3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880334-2414-4E3B-8887-3A1923BEF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59" t="259"/>
          <a:stretch/>
        </p:blipFill>
        <p:spPr>
          <a:xfrm flipH="1">
            <a:off x="5162866" y="0"/>
            <a:ext cx="7029133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944E2-6EFA-4116-AC9A-8FFBD6FCC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9903" y="0"/>
            <a:ext cx="7022097" cy="6858000"/>
          </a:xfrm>
          <a:custGeom>
            <a:avLst/>
            <a:gdLst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29450 w 7029450"/>
              <a:gd name="connsiteY2" fmla="*/ 6858000 h 6858000"/>
              <a:gd name="connsiteX3" fmla="*/ 0 w 7029450"/>
              <a:gd name="connsiteY3" fmla="*/ 6858000 h 6858000"/>
              <a:gd name="connsiteX4" fmla="*/ 0 w 7029450"/>
              <a:gd name="connsiteY4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0 w 7029450"/>
              <a:gd name="connsiteY3" fmla="*/ 6858000 h 6858000"/>
              <a:gd name="connsiteX4" fmla="*/ 0 w 7029450"/>
              <a:gd name="connsiteY4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794367 w 7029450"/>
              <a:gd name="connsiteY3" fmla="*/ 6676008 h 6858000"/>
              <a:gd name="connsiteX4" fmla="*/ 0 w 7029450"/>
              <a:gd name="connsiteY4" fmla="*/ 6858000 h 6858000"/>
              <a:gd name="connsiteX5" fmla="*/ 0 w 7029450"/>
              <a:gd name="connsiteY5" fmla="*/ 0 h 6858000"/>
              <a:gd name="connsiteX0" fmla="*/ 0 w 7029450"/>
              <a:gd name="connsiteY0" fmla="*/ 0 h 6871317"/>
              <a:gd name="connsiteX1" fmla="*/ 7029450 w 7029450"/>
              <a:gd name="connsiteY1" fmla="*/ 0 h 6871317"/>
              <a:gd name="connsiteX2" fmla="*/ 7019925 w 7029450"/>
              <a:gd name="connsiteY2" fmla="*/ 5276850 h 6871317"/>
              <a:gd name="connsiteX3" fmla="*/ 1264883 w 7029450"/>
              <a:gd name="connsiteY3" fmla="*/ 6871317 h 6871317"/>
              <a:gd name="connsiteX4" fmla="*/ 0 w 7029450"/>
              <a:gd name="connsiteY4" fmla="*/ 6858000 h 6871317"/>
              <a:gd name="connsiteX5" fmla="*/ 0 w 7029450"/>
              <a:gd name="connsiteY5" fmla="*/ 0 h 6871317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1150583 w 7029450"/>
              <a:gd name="connsiteY3" fmla="*/ 6711297 h 6858000"/>
              <a:gd name="connsiteX4" fmla="*/ 0 w 7029450"/>
              <a:gd name="connsiteY4" fmla="*/ 6858000 h 6858000"/>
              <a:gd name="connsiteX5" fmla="*/ 0 w 7029450"/>
              <a:gd name="connsiteY5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1226783 w 7029450"/>
              <a:gd name="connsiteY3" fmla="*/ 6856077 h 6858000"/>
              <a:gd name="connsiteX4" fmla="*/ 0 w 7029450"/>
              <a:gd name="connsiteY4" fmla="*/ 6858000 h 6858000"/>
              <a:gd name="connsiteX5" fmla="*/ 0 w 7029450"/>
              <a:gd name="connsiteY5" fmla="*/ 0 h 6858000"/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19925 w 7029450"/>
              <a:gd name="connsiteY2" fmla="*/ 5276850 h 6858000"/>
              <a:gd name="connsiteX3" fmla="*/ 1226783 w 7029450"/>
              <a:gd name="connsiteY3" fmla="*/ 6856077 h 6858000"/>
              <a:gd name="connsiteX4" fmla="*/ 213360 w 7029450"/>
              <a:gd name="connsiteY4" fmla="*/ 6858000 h 6858000"/>
              <a:gd name="connsiteX5" fmla="*/ 0 w 7029450"/>
              <a:gd name="connsiteY5" fmla="*/ 0 h 6858000"/>
              <a:gd name="connsiteX0" fmla="*/ 0 w 7064960"/>
              <a:gd name="connsiteY0" fmla="*/ 612559 h 6858000"/>
              <a:gd name="connsiteX1" fmla="*/ 7064960 w 7064960"/>
              <a:gd name="connsiteY1" fmla="*/ 0 h 6858000"/>
              <a:gd name="connsiteX2" fmla="*/ 7055435 w 7064960"/>
              <a:gd name="connsiteY2" fmla="*/ 5276850 h 6858000"/>
              <a:gd name="connsiteX3" fmla="*/ 1262293 w 7064960"/>
              <a:gd name="connsiteY3" fmla="*/ 6856077 h 6858000"/>
              <a:gd name="connsiteX4" fmla="*/ 248870 w 7064960"/>
              <a:gd name="connsiteY4" fmla="*/ 6858000 h 6858000"/>
              <a:gd name="connsiteX5" fmla="*/ 0 w 7064960"/>
              <a:gd name="connsiteY5" fmla="*/ 612559 h 6858000"/>
              <a:gd name="connsiteX0" fmla="*/ 0 w 7022097"/>
              <a:gd name="connsiteY0" fmla="*/ 717334 h 6858000"/>
              <a:gd name="connsiteX1" fmla="*/ 7022097 w 7022097"/>
              <a:gd name="connsiteY1" fmla="*/ 0 h 6858000"/>
              <a:gd name="connsiteX2" fmla="*/ 7012572 w 7022097"/>
              <a:gd name="connsiteY2" fmla="*/ 5276850 h 6858000"/>
              <a:gd name="connsiteX3" fmla="*/ 1219430 w 7022097"/>
              <a:gd name="connsiteY3" fmla="*/ 6856077 h 6858000"/>
              <a:gd name="connsiteX4" fmla="*/ 206007 w 7022097"/>
              <a:gd name="connsiteY4" fmla="*/ 6858000 h 6858000"/>
              <a:gd name="connsiteX5" fmla="*/ 0 w 7022097"/>
              <a:gd name="connsiteY5" fmla="*/ 717334 h 6858000"/>
              <a:gd name="connsiteX0" fmla="*/ 0 w 7022097"/>
              <a:gd name="connsiteY0" fmla="*/ 717334 h 6858000"/>
              <a:gd name="connsiteX1" fmla="*/ 2659647 w 7022097"/>
              <a:gd name="connsiteY1" fmla="*/ 428625 h 6858000"/>
              <a:gd name="connsiteX2" fmla="*/ 7022097 w 7022097"/>
              <a:gd name="connsiteY2" fmla="*/ 0 h 6858000"/>
              <a:gd name="connsiteX3" fmla="*/ 7012572 w 7022097"/>
              <a:gd name="connsiteY3" fmla="*/ 5276850 h 6858000"/>
              <a:gd name="connsiteX4" fmla="*/ 1219430 w 7022097"/>
              <a:gd name="connsiteY4" fmla="*/ 6856077 h 6858000"/>
              <a:gd name="connsiteX5" fmla="*/ 206007 w 7022097"/>
              <a:gd name="connsiteY5" fmla="*/ 6858000 h 6858000"/>
              <a:gd name="connsiteX6" fmla="*/ 0 w 7022097"/>
              <a:gd name="connsiteY6" fmla="*/ 717334 h 6858000"/>
              <a:gd name="connsiteX0" fmla="*/ 0 w 7022097"/>
              <a:gd name="connsiteY0" fmla="*/ 717334 h 6858000"/>
              <a:gd name="connsiteX1" fmla="*/ 2716797 w 7022097"/>
              <a:gd name="connsiteY1" fmla="*/ 0 h 6858000"/>
              <a:gd name="connsiteX2" fmla="*/ 7022097 w 7022097"/>
              <a:gd name="connsiteY2" fmla="*/ 0 h 6858000"/>
              <a:gd name="connsiteX3" fmla="*/ 7012572 w 7022097"/>
              <a:gd name="connsiteY3" fmla="*/ 5276850 h 6858000"/>
              <a:gd name="connsiteX4" fmla="*/ 1219430 w 7022097"/>
              <a:gd name="connsiteY4" fmla="*/ 6856077 h 6858000"/>
              <a:gd name="connsiteX5" fmla="*/ 206007 w 7022097"/>
              <a:gd name="connsiteY5" fmla="*/ 6858000 h 6858000"/>
              <a:gd name="connsiteX6" fmla="*/ 0 w 7022097"/>
              <a:gd name="connsiteY6" fmla="*/ 717334 h 6858000"/>
              <a:gd name="connsiteX0" fmla="*/ 0 w 7022097"/>
              <a:gd name="connsiteY0" fmla="*/ 717334 h 6858000"/>
              <a:gd name="connsiteX1" fmla="*/ 2767597 w 7022097"/>
              <a:gd name="connsiteY1" fmla="*/ 0 h 6858000"/>
              <a:gd name="connsiteX2" fmla="*/ 7022097 w 7022097"/>
              <a:gd name="connsiteY2" fmla="*/ 0 h 6858000"/>
              <a:gd name="connsiteX3" fmla="*/ 7012572 w 7022097"/>
              <a:gd name="connsiteY3" fmla="*/ 5276850 h 6858000"/>
              <a:gd name="connsiteX4" fmla="*/ 1219430 w 7022097"/>
              <a:gd name="connsiteY4" fmla="*/ 6856077 h 6858000"/>
              <a:gd name="connsiteX5" fmla="*/ 206007 w 7022097"/>
              <a:gd name="connsiteY5" fmla="*/ 6858000 h 6858000"/>
              <a:gd name="connsiteX6" fmla="*/ 0 w 7022097"/>
              <a:gd name="connsiteY6" fmla="*/ 71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22097" h="6858000">
                <a:moveTo>
                  <a:pt x="0" y="717334"/>
                </a:moveTo>
                <a:lnTo>
                  <a:pt x="2767597" y="0"/>
                </a:lnTo>
                <a:lnTo>
                  <a:pt x="7022097" y="0"/>
                </a:lnTo>
                <a:lnTo>
                  <a:pt x="7012572" y="5276850"/>
                </a:lnTo>
                <a:lnTo>
                  <a:pt x="1219430" y="6856077"/>
                </a:lnTo>
                <a:lnTo>
                  <a:pt x="206007" y="6858000"/>
                </a:lnTo>
                <a:lnTo>
                  <a:pt x="0" y="71733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014FC2-3EB3-4131-8573-93BAAC4505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6F7C8149-72FE-4F7A-B464-AF80AB74AF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B0CCBDD9-1158-41AE-96F1-F539CD86F4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2349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-Wih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84C30-B1B8-4F50-BB5F-1871535B0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28908" y="0"/>
            <a:ext cx="11263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2-Colo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4AC259B-D51C-421F-B57E-F2DDB3960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586085" y="0"/>
            <a:ext cx="760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5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2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9925806-E5DB-4AAC-9E3C-A12DAC689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586085" y="0"/>
            <a:ext cx="760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3-Colo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ACC5B1C-6B0F-4A45-87D7-CA3E3E097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536824" y="0"/>
            <a:ext cx="66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3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AB52456-9867-440F-A425-E56FFBC6F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536824" y="0"/>
            <a:ext cx="66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1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4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A4CAFC1-434B-447D-8BB7-CC14F3F55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525593" y="0"/>
            <a:ext cx="566640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AC946-8C72-40D3-A2B6-29E97C66B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5119" y="1206500"/>
            <a:ext cx="5656882" cy="5651500"/>
          </a:xfrm>
          <a:custGeom>
            <a:avLst/>
            <a:gdLst>
              <a:gd name="connsiteX0" fmla="*/ 0 w 5666407"/>
              <a:gd name="connsiteY0" fmla="*/ 0 h 5657850"/>
              <a:gd name="connsiteX1" fmla="*/ 5666407 w 5666407"/>
              <a:gd name="connsiteY1" fmla="*/ 0 h 5657850"/>
              <a:gd name="connsiteX2" fmla="*/ 5666407 w 5666407"/>
              <a:gd name="connsiteY2" fmla="*/ 5657850 h 5657850"/>
              <a:gd name="connsiteX3" fmla="*/ 0 w 5666407"/>
              <a:gd name="connsiteY3" fmla="*/ 5657850 h 5657850"/>
              <a:gd name="connsiteX4" fmla="*/ 0 w 5666407"/>
              <a:gd name="connsiteY4" fmla="*/ 0 h 5657850"/>
              <a:gd name="connsiteX0" fmla="*/ 295275 w 5666407"/>
              <a:gd name="connsiteY0" fmla="*/ 1524000 h 5657850"/>
              <a:gd name="connsiteX1" fmla="*/ 5666407 w 5666407"/>
              <a:gd name="connsiteY1" fmla="*/ 0 h 5657850"/>
              <a:gd name="connsiteX2" fmla="*/ 5666407 w 5666407"/>
              <a:gd name="connsiteY2" fmla="*/ 5657850 h 5657850"/>
              <a:gd name="connsiteX3" fmla="*/ 0 w 5666407"/>
              <a:gd name="connsiteY3" fmla="*/ 5657850 h 5657850"/>
              <a:gd name="connsiteX4" fmla="*/ 295275 w 5666407"/>
              <a:gd name="connsiteY4" fmla="*/ 1524000 h 5657850"/>
              <a:gd name="connsiteX0" fmla="*/ 228600 w 5666407"/>
              <a:gd name="connsiteY0" fmla="*/ 1409700 h 5657850"/>
              <a:gd name="connsiteX1" fmla="*/ 5666407 w 5666407"/>
              <a:gd name="connsiteY1" fmla="*/ 0 h 5657850"/>
              <a:gd name="connsiteX2" fmla="*/ 5666407 w 5666407"/>
              <a:gd name="connsiteY2" fmla="*/ 5657850 h 5657850"/>
              <a:gd name="connsiteX3" fmla="*/ 0 w 5666407"/>
              <a:gd name="connsiteY3" fmla="*/ 5657850 h 5657850"/>
              <a:gd name="connsiteX4" fmla="*/ 228600 w 5666407"/>
              <a:gd name="connsiteY4" fmla="*/ 1409700 h 5657850"/>
              <a:gd name="connsiteX0" fmla="*/ 219075 w 5656882"/>
              <a:gd name="connsiteY0" fmla="*/ 1409700 h 5657850"/>
              <a:gd name="connsiteX1" fmla="*/ 5656882 w 5656882"/>
              <a:gd name="connsiteY1" fmla="*/ 0 h 5657850"/>
              <a:gd name="connsiteX2" fmla="*/ 5656882 w 5656882"/>
              <a:gd name="connsiteY2" fmla="*/ 5657850 h 5657850"/>
              <a:gd name="connsiteX3" fmla="*/ 0 w 5656882"/>
              <a:gd name="connsiteY3" fmla="*/ 5657850 h 5657850"/>
              <a:gd name="connsiteX4" fmla="*/ 219075 w 5656882"/>
              <a:gd name="connsiteY4" fmla="*/ 1409700 h 5657850"/>
              <a:gd name="connsiteX0" fmla="*/ 219075 w 5656882"/>
              <a:gd name="connsiteY0" fmla="*/ 1403350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19075 w 5656882"/>
              <a:gd name="connsiteY4" fmla="*/ 1403350 h 5651500"/>
              <a:gd name="connsiteX0" fmla="*/ 235744 w 5656882"/>
              <a:gd name="connsiteY0" fmla="*/ 1420018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35744 w 5656882"/>
              <a:gd name="connsiteY4" fmla="*/ 1420018 h 5651500"/>
              <a:gd name="connsiteX0" fmla="*/ 285750 w 5656882"/>
              <a:gd name="connsiteY0" fmla="*/ 1446212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85750 w 5656882"/>
              <a:gd name="connsiteY4" fmla="*/ 1446212 h 5651500"/>
              <a:gd name="connsiteX0" fmla="*/ 226219 w 5656882"/>
              <a:gd name="connsiteY0" fmla="*/ 1403349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26219 w 5656882"/>
              <a:gd name="connsiteY4" fmla="*/ 1403349 h 5651500"/>
              <a:gd name="connsiteX0" fmla="*/ 247651 w 5656882"/>
              <a:gd name="connsiteY0" fmla="*/ 1427161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47651 w 5656882"/>
              <a:gd name="connsiteY4" fmla="*/ 1427161 h 5651500"/>
              <a:gd name="connsiteX0" fmla="*/ 221457 w 5656882"/>
              <a:gd name="connsiteY0" fmla="*/ 1403349 h 5651500"/>
              <a:gd name="connsiteX1" fmla="*/ 5653707 w 5656882"/>
              <a:gd name="connsiteY1" fmla="*/ 0 h 5651500"/>
              <a:gd name="connsiteX2" fmla="*/ 5656882 w 5656882"/>
              <a:gd name="connsiteY2" fmla="*/ 5651500 h 5651500"/>
              <a:gd name="connsiteX3" fmla="*/ 0 w 5656882"/>
              <a:gd name="connsiteY3" fmla="*/ 5651500 h 5651500"/>
              <a:gd name="connsiteX4" fmla="*/ 221457 w 5656882"/>
              <a:gd name="connsiteY4" fmla="*/ 1403349 h 56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882" h="5651500">
                <a:moveTo>
                  <a:pt x="221457" y="1403349"/>
                </a:moveTo>
                <a:lnTo>
                  <a:pt x="5653707" y="0"/>
                </a:lnTo>
                <a:cubicBezTo>
                  <a:pt x="5654765" y="1883833"/>
                  <a:pt x="5655824" y="3767667"/>
                  <a:pt x="5656882" y="5651500"/>
                </a:cubicBezTo>
                <a:lnTo>
                  <a:pt x="0" y="5651500"/>
                </a:lnTo>
                <a:lnTo>
                  <a:pt x="221457" y="140334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5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1A034DE-8647-44A9-B138-4332AC90B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839252" y="4529667"/>
            <a:ext cx="4111062" cy="23283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180632-18F3-4115-9E9F-D413003349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928908" y="0"/>
            <a:ext cx="11263092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F7FCC3-B466-4F5A-8A4E-C3B4656AB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0507" y="0"/>
            <a:ext cx="4614757" cy="5432425"/>
          </a:xfrm>
          <a:custGeom>
            <a:avLst/>
            <a:gdLst>
              <a:gd name="connsiteX0" fmla="*/ 0 w 3143250"/>
              <a:gd name="connsiteY0" fmla="*/ 0 h 4543425"/>
              <a:gd name="connsiteX1" fmla="*/ 3143250 w 3143250"/>
              <a:gd name="connsiteY1" fmla="*/ 0 h 4543425"/>
              <a:gd name="connsiteX2" fmla="*/ 3143250 w 3143250"/>
              <a:gd name="connsiteY2" fmla="*/ 4543425 h 4543425"/>
              <a:gd name="connsiteX3" fmla="*/ 0 w 3143250"/>
              <a:gd name="connsiteY3" fmla="*/ 4543425 h 4543425"/>
              <a:gd name="connsiteX4" fmla="*/ 0 w 3143250"/>
              <a:gd name="connsiteY4" fmla="*/ 0 h 4543425"/>
              <a:gd name="connsiteX0" fmla="*/ 0 w 3844290"/>
              <a:gd name="connsiteY0" fmla="*/ 0 h 4543425"/>
              <a:gd name="connsiteX1" fmla="*/ 3844290 w 3844290"/>
              <a:gd name="connsiteY1" fmla="*/ 3387 h 4543425"/>
              <a:gd name="connsiteX2" fmla="*/ 3143250 w 3844290"/>
              <a:gd name="connsiteY2" fmla="*/ 4543425 h 4543425"/>
              <a:gd name="connsiteX3" fmla="*/ 0 w 3844290"/>
              <a:gd name="connsiteY3" fmla="*/ 4543425 h 4543425"/>
              <a:gd name="connsiteX4" fmla="*/ 0 w 3844290"/>
              <a:gd name="connsiteY4" fmla="*/ 0 h 4543425"/>
              <a:gd name="connsiteX0" fmla="*/ 770467 w 4614757"/>
              <a:gd name="connsiteY0" fmla="*/ 0 h 5432425"/>
              <a:gd name="connsiteX1" fmla="*/ 4614757 w 4614757"/>
              <a:gd name="connsiteY1" fmla="*/ 3387 h 5432425"/>
              <a:gd name="connsiteX2" fmla="*/ 3913717 w 4614757"/>
              <a:gd name="connsiteY2" fmla="*/ 4543425 h 5432425"/>
              <a:gd name="connsiteX3" fmla="*/ 0 w 4614757"/>
              <a:gd name="connsiteY3" fmla="*/ 5432425 h 5432425"/>
              <a:gd name="connsiteX4" fmla="*/ 770467 w 4614757"/>
              <a:gd name="connsiteY4" fmla="*/ 0 h 5432425"/>
              <a:gd name="connsiteX0" fmla="*/ 770467 w 4614757"/>
              <a:gd name="connsiteY0" fmla="*/ 0 h 5432425"/>
              <a:gd name="connsiteX1" fmla="*/ 4614757 w 4614757"/>
              <a:gd name="connsiteY1" fmla="*/ 3387 h 5432425"/>
              <a:gd name="connsiteX2" fmla="*/ 3862917 w 4614757"/>
              <a:gd name="connsiteY2" fmla="*/ 4433359 h 5432425"/>
              <a:gd name="connsiteX3" fmla="*/ 0 w 4614757"/>
              <a:gd name="connsiteY3" fmla="*/ 5432425 h 5432425"/>
              <a:gd name="connsiteX4" fmla="*/ 770467 w 4614757"/>
              <a:gd name="connsiteY4" fmla="*/ 0 h 5432425"/>
              <a:gd name="connsiteX0" fmla="*/ 770467 w 4614757"/>
              <a:gd name="connsiteY0" fmla="*/ 0 h 5432425"/>
              <a:gd name="connsiteX1" fmla="*/ 4614757 w 4614757"/>
              <a:gd name="connsiteY1" fmla="*/ 3387 h 5432425"/>
              <a:gd name="connsiteX2" fmla="*/ 3913717 w 4614757"/>
              <a:gd name="connsiteY2" fmla="*/ 4522259 h 5432425"/>
              <a:gd name="connsiteX3" fmla="*/ 0 w 4614757"/>
              <a:gd name="connsiteY3" fmla="*/ 5432425 h 5432425"/>
              <a:gd name="connsiteX4" fmla="*/ 770467 w 4614757"/>
              <a:gd name="connsiteY4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4757" h="5432425">
                <a:moveTo>
                  <a:pt x="770467" y="0"/>
                </a:moveTo>
                <a:lnTo>
                  <a:pt x="4614757" y="3387"/>
                </a:lnTo>
                <a:lnTo>
                  <a:pt x="3913717" y="4522259"/>
                </a:lnTo>
                <a:lnTo>
                  <a:pt x="0" y="5432425"/>
                </a:lnTo>
                <a:lnTo>
                  <a:pt x="770467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9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6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1A034DE-8647-44A9-B138-4332AC90B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51348" y="4529667"/>
            <a:ext cx="4111062" cy="23283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180632-18F3-4115-9E9F-D413003349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1263092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C0DD9-C3F4-4F6D-963A-BB653F102B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0"/>
            <a:ext cx="4614969" cy="5438881"/>
          </a:xfrm>
          <a:custGeom>
            <a:avLst/>
            <a:gdLst>
              <a:gd name="connsiteX0" fmla="*/ 0 w 3856567"/>
              <a:gd name="connsiteY0" fmla="*/ 0 h 4379913"/>
              <a:gd name="connsiteX1" fmla="*/ 3856567 w 3856567"/>
              <a:gd name="connsiteY1" fmla="*/ 0 h 4379913"/>
              <a:gd name="connsiteX2" fmla="*/ 3856567 w 3856567"/>
              <a:gd name="connsiteY2" fmla="*/ 4379913 h 4379913"/>
              <a:gd name="connsiteX3" fmla="*/ 0 w 3856567"/>
              <a:gd name="connsiteY3" fmla="*/ 4379913 h 4379913"/>
              <a:gd name="connsiteX4" fmla="*/ 0 w 3856567"/>
              <a:gd name="connsiteY4" fmla="*/ 0 h 4379913"/>
              <a:gd name="connsiteX0" fmla="*/ 0 w 3856567"/>
              <a:gd name="connsiteY0" fmla="*/ 0 h 4521730"/>
              <a:gd name="connsiteX1" fmla="*/ 3856567 w 3856567"/>
              <a:gd name="connsiteY1" fmla="*/ 0 h 4521730"/>
              <a:gd name="connsiteX2" fmla="*/ 3856567 w 3856567"/>
              <a:gd name="connsiteY2" fmla="*/ 4379913 h 4521730"/>
              <a:gd name="connsiteX3" fmla="*/ 706967 w 3856567"/>
              <a:gd name="connsiteY3" fmla="*/ 4521730 h 4521730"/>
              <a:gd name="connsiteX4" fmla="*/ 0 w 3856567"/>
              <a:gd name="connsiteY4" fmla="*/ 0 h 4521730"/>
              <a:gd name="connsiteX0" fmla="*/ 0 w 4611794"/>
              <a:gd name="connsiteY0" fmla="*/ 0 h 5439940"/>
              <a:gd name="connsiteX1" fmla="*/ 3856567 w 4611794"/>
              <a:gd name="connsiteY1" fmla="*/ 0 h 5439940"/>
              <a:gd name="connsiteX2" fmla="*/ 4611794 w 4611794"/>
              <a:gd name="connsiteY2" fmla="*/ 5439940 h 5439940"/>
              <a:gd name="connsiteX3" fmla="*/ 706967 w 4611794"/>
              <a:gd name="connsiteY3" fmla="*/ 4521730 h 5439940"/>
              <a:gd name="connsiteX4" fmla="*/ 0 w 4611794"/>
              <a:gd name="connsiteY4" fmla="*/ 0 h 5439940"/>
              <a:gd name="connsiteX0" fmla="*/ 0 w 4618144"/>
              <a:gd name="connsiteY0" fmla="*/ 0 h 5442056"/>
              <a:gd name="connsiteX1" fmla="*/ 3856567 w 4618144"/>
              <a:gd name="connsiteY1" fmla="*/ 0 h 5442056"/>
              <a:gd name="connsiteX2" fmla="*/ 4618144 w 4618144"/>
              <a:gd name="connsiteY2" fmla="*/ 5442056 h 5442056"/>
              <a:gd name="connsiteX3" fmla="*/ 706967 w 4618144"/>
              <a:gd name="connsiteY3" fmla="*/ 4521730 h 5442056"/>
              <a:gd name="connsiteX4" fmla="*/ 0 w 4618144"/>
              <a:gd name="connsiteY4" fmla="*/ 0 h 5442056"/>
              <a:gd name="connsiteX0" fmla="*/ 0 w 4614969"/>
              <a:gd name="connsiteY0" fmla="*/ 0 h 5438881"/>
              <a:gd name="connsiteX1" fmla="*/ 3856567 w 4614969"/>
              <a:gd name="connsiteY1" fmla="*/ 0 h 5438881"/>
              <a:gd name="connsiteX2" fmla="*/ 4614969 w 4614969"/>
              <a:gd name="connsiteY2" fmla="*/ 5438881 h 5438881"/>
              <a:gd name="connsiteX3" fmla="*/ 706967 w 4614969"/>
              <a:gd name="connsiteY3" fmla="*/ 4521730 h 5438881"/>
              <a:gd name="connsiteX4" fmla="*/ 0 w 4614969"/>
              <a:gd name="connsiteY4" fmla="*/ 0 h 543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4969" h="5438881">
                <a:moveTo>
                  <a:pt x="0" y="0"/>
                </a:moveTo>
                <a:lnTo>
                  <a:pt x="3856567" y="0"/>
                </a:lnTo>
                <a:lnTo>
                  <a:pt x="4614969" y="5438881"/>
                </a:lnTo>
                <a:lnTo>
                  <a:pt x="706967" y="452173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9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7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21C04-A205-4B7C-9FB5-A208295E3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525593" y="0"/>
            <a:ext cx="5666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2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8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1C2D7C-ED0B-4673-8EA1-A83DB613C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386152" y="0"/>
            <a:ext cx="5805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E54C475-3815-44A9-911D-8ADB504F5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740487" y="0"/>
            <a:ext cx="1945847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E12651-BA23-47A9-9C10-3A1E033AD0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2648E3A-59E1-4FAB-889A-2A86317780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87" y="0"/>
            <a:ext cx="7451513" cy="6858000"/>
          </a:xfrm>
          <a:custGeom>
            <a:avLst/>
            <a:gdLst>
              <a:gd name="connsiteX0" fmla="*/ 0 w 7451513"/>
              <a:gd name="connsiteY0" fmla="*/ 0 h 6858000"/>
              <a:gd name="connsiteX1" fmla="*/ 7451513 w 7451513"/>
              <a:gd name="connsiteY1" fmla="*/ 0 h 6858000"/>
              <a:gd name="connsiteX2" fmla="*/ 7451513 w 7451513"/>
              <a:gd name="connsiteY2" fmla="*/ 6858000 h 6858000"/>
              <a:gd name="connsiteX3" fmla="*/ 0 w 7451513"/>
              <a:gd name="connsiteY3" fmla="*/ 6858000 h 6858000"/>
              <a:gd name="connsiteX4" fmla="*/ 0 w 7451513"/>
              <a:gd name="connsiteY4" fmla="*/ 0 h 6858000"/>
              <a:gd name="connsiteX0" fmla="*/ 16087 w 7467600"/>
              <a:gd name="connsiteY0" fmla="*/ 0 h 6858000"/>
              <a:gd name="connsiteX1" fmla="*/ 7467600 w 7467600"/>
              <a:gd name="connsiteY1" fmla="*/ 0 h 6858000"/>
              <a:gd name="connsiteX2" fmla="*/ 7467600 w 7467600"/>
              <a:gd name="connsiteY2" fmla="*/ 6858000 h 6858000"/>
              <a:gd name="connsiteX3" fmla="*/ 16087 w 7467600"/>
              <a:gd name="connsiteY3" fmla="*/ 6858000 h 6858000"/>
              <a:gd name="connsiteX4" fmla="*/ 0 w 7467600"/>
              <a:gd name="connsiteY4" fmla="*/ 4351020 h 6858000"/>
              <a:gd name="connsiteX5" fmla="*/ 16087 w 7467600"/>
              <a:gd name="connsiteY5" fmla="*/ 0 h 6858000"/>
              <a:gd name="connsiteX0" fmla="*/ 88 w 7451601"/>
              <a:gd name="connsiteY0" fmla="*/ 0 h 6858000"/>
              <a:gd name="connsiteX1" fmla="*/ 7451601 w 7451601"/>
              <a:gd name="connsiteY1" fmla="*/ 0 h 6858000"/>
              <a:gd name="connsiteX2" fmla="*/ 7451601 w 7451601"/>
              <a:gd name="connsiteY2" fmla="*/ 6858000 h 6858000"/>
              <a:gd name="connsiteX3" fmla="*/ 88 w 7451601"/>
              <a:gd name="connsiteY3" fmla="*/ 6858000 h 6858000"/>
              <a:gd name="connsiteX4" fmla="*/ 231651 w 7451601"/>
              <a:gd name="connsiteY4" fmla="*/ 4363720 h 6858000"/>
              <a:gd name="connsiteX5" fmla="*/ 88 w 7451601"/>
              <a:gd name="connsiteY5" fmla="*/ 0 h 6858000"/>
              <a:gd name="connsiteX0" fmla="*/ 88 w 7451601"/>
              <a:gd name="connsiteY0" fmla="*/ 0 h 6858000"/>
              <a:gd name="connsiteX1" fmla="*/ 7451601 w 7451601"/>
              <a:gd name="connsiteY1" fmla="*/ 0 h 6858000"/>
              <a:gd name="connsiteX2" fmla="*/ 7451601 w 7451601"/>
              <a:gd name="connsiteY2" fmla="*/ 6858000 h 6858000"/>
              <a:gd name="connsiteX3" fmla="*/ 1933663 w 7451601"/>
              <a:gd name="connsiteY3" fmla="*/ 6858000 h 6858000"/>
              <a:gd name="connsiteX4" fmla="*/ 231651 w 7451601"/>
              <a:gd name="connsiteY4" fmla="*/ 4363720 h 6858000"/>
              <a:gd name="connsiteX5" fmla="*/ 88 w 7451601"/>
              <a:gd name="connsiteY5" fmla="*/ 0 h 6858000"/>
              <a:gd name="connsiteX0" fmla="*/ 0 w 7451513"/>
              <a:gd name="connsiteY0" fmla="*/ 0 h 6858000"/>
              <a:gd name="connsiteX1" fmla="*/ 7451513 w 7451513"/>
              <a:gd name="connsiteY1" fmla="*/ 0 h 6858000"/>
              <a:gd name="connsiteX2" fmla="*/ 7451513 w 7451513"/>
              <a:gd name="connsiteY2" fmla="*/ 6858000 h 6858000"/>
              <a:gd name="connsiteX3" fmla="*/ 1933575 w 7451513"/>
              <a:gd name="connsiteY3" fmla="*/ 6858000 h 6858000"/>
              <a:gd name="connsiteX4" fmla="*/ 231563 w 7451513"/>
              <a:gd name="connsiteY4" fmla="*/ 4363720 h 6858000"/>
              <a:gd name="connsiteX5" fmla="*/ 0 w 7451513"/>
              <a:gd name="connsiteY5" fmla="*/ 0 h 6858000"/>
              <a:gd name="connsiteX0" fmla="*/ 0 w 7451513"/>
              <a:gd name="connsiteY0" fmla="*/ 0 h 6858000"/>
              <a:gd name="connsiteX1" fmla="*/ 7451513 w 7451513"/>
              <a:gd name="connsiteY1" fmla="*/ 0 h 6858000"/>
              <a:gd name="connsiteX2" fmla="*/ 7451513 w 7451513"/>
              <a:gd name="connsiteY2" fmla="*/ 6858000 h 6858000"/>
              <a:gd name="connsiteX3" fmla="*/ 1933575 w 7451513"/>
              <a:gd name="connsiteY3" fmla="*/ 6858000 h 6858000"/>
              <a:gd name="connsiteX4" fmla="*/ 231563 w 7451513"/>
              <a:gd name="connsiteY4" fmla="*/ 4363720 h 6858000"/>
              <a:gd name="connsiteX5" fmla="*/ 0 w 745151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51513" h="6858000">
                <a:moveTo>
                  <a:pt x="0" y="0"/>
                </a:moveTo>
                <a:lnTo>
                  <a:pt x="7451513" y="0"/>
                </a:lnTo>
                <a:lnTo>
                  <a:pt x="7451513" y="6858000"/>
                </a:lnTo>
                <a:lnTo>
                  <a:pt x="1933575" y="6858000"/>
                </a:lnTo>
                <a:lnTo>
                  <a:pt x="231563" y="4363720"/>
                </a:lnTo>
                <a:cubicBezTo>
                  <a:pt x="236925" y="4056380"/>
                  <a:pt x="17498" y="177800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5ED2B4B2-7C7D-4868-993C-D2E61B8FE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6BFFD2D9-EBBE-45D8-8F52-4069C4E73E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189713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9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948E57-A319-4D74-B775-367A2E77F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75543" y="0"/>
            <a:ext cx="701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6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0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16DDB0F-396A-4A61-9992-0EF6B3195A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839616" y="0"/>
            <a:ext cx="7352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0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1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8009C15-E1D5-4498-B1CA-BE5F1B4B6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65591" y="0"/>
            <a:ext cx="952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1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">
            <a:extLst>
              <a:ext uri="{FF2B5EF4-FFF2-40B4-BE49-F238E27FC236}">
                <a16:creationId xmlns:a16="http://schemas.microsoft.com/office/drawing/2014/main" id="{4E5DD6FB-2214-4B57-A663-A134649FF585}"/>
              </a:ext>
            </a:extLst>
          </p:cNvPr>
          <p:cNvGrpSpPr/>
          <p:nvPr/>
        </p:nvGrpSpPr>
        <p:grpSpPr>
          <a:xfrm flipH="1">
            <a:off x="11343088" y="6335"/>
            <a:ext cx="843210" cy="2695612"/>
            <a:chOff x="11343088" y="6335"/>
            <a:chExt cx="843210" cy="269561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86271F-2F4B-468C-9A74-CBB0CE906E03}"/>
                </a:ext>
              </a:extLst>
            </p:cNvPr>
            <p:cNvSpPr/>
            <p:nvPr/>
          </p:nvSpPr>
          <p:spPr>
            <a:xfrm>
              <a:off x="11343088" y="1972136"/>
              <a:ext cx="691166" cy="586002"/>
            </a:xfrm>
            <a:custGeom>
              <a:avLst/>
              <a:gdLst>
                <a:gd name="connsiteX0" fmla="*/ 691166 w 691166"/>
                <a:gd name="connsiteY0" fmla="*/ 586003 h 586002"/>
                <a:gd name="connsiteX1" fmla="*/ 0 w 691166"/>
                <a:gd name="connsiteY1" fmla="*/ 0 h 5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1166" h="586002">
                  <a:moveTo>
                    <a:pt x="691166" y="58600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C7AFBA7-4FCA-4AE5-9F00-4E06B8129647}"/>
                </a:ext>
              </a:extLst>
            </p:cNvPr>
            <p:cNvSpPr/>
            <p:nvPr/>
          </p:nvSpPr>
          <p:spPr>
            <a:xfrm>
              <a:off x="11343088" y="2558139"/>
              <a:ext cx="691166" cy="143808"/>
            </a:xfrm>
            <a:custGeom>
              <a:avLst/>
              <a:gdLst>
                <a:gd name="connsiteX0" fmla="*/ 691166 w 691166"/>
                <a:gd name="connsiteY0" fmla="*/ 0 h 143808"/>
                <a:gd name="connsiteX1" fmla="*/ 0 w 691166"/>
                <a:gd name="connsiteY1" fmla="*/ 143808 h 1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1166" h="143808">
                  <a:moveTo>
                    <a:pt x="691166" y="0"/>
                  </a:moveTo>
                  <a:lnTo>
                    <a:pt x="0" y="143808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B9BF7-979C-4616-98DB-82D5D91AC045}"/>
                </a:ext>
              </a:extLst>
            </p:cNvPr>
            <p:cNvSpPr/>
            <p:nvPr/>
          </p:nvSpPr>
          <p:spPr>
            <a:xfrm>
              <a:off x="12034254" y="6335"/>
              <a:ext cx="152043" cy="2551803"/>
            </a:xfrm>
            <a:custGeom>
              <a:avLst/>
              <a:gdLst>
                <a:gd name="connsiteX0" fmla="*/ 152044 w 152043"/>
                <a:gd name="connsiteY0" fmla="*/ 0 h 2551803"/>
                <a:gd name="connsiteX1" fmla="*/ 0 w 152043"/>
                <a:gd name="connsiteY1" fmla="*/ 2551804 h 255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43" h="2551803">
                  <a:moveTo>
                    <a:pt x="152044" y="0"/>
                  </a:moveTo>
                  <a:lnTo>
                    <a:pt x="0" y="2551804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152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69C0FF37-8BBD-4A12-B4CB-6A57F3F9DE7E}"/>
              </a:ext>
            </a:extLst>
          </p:cNvPr>
          <p:cNvGrpSpPr/>
          <p:nvPr/>
        </p:nvGrpSpPr>
        <p:grpSpPr>
          <a:xfrm flipH="1">
            <a:off x="11523718" y="6488"/>
            <a:ext cx="662442" cy="6845023"/>
            <a:chOff x="11523718" y="6488"/>
            <a:chExt cx="662442" cy="68450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BF8C4E6-E782-49C8-9ED3-E2B4FE62F2E8}"/>
                </a:ext>
              </a:extLst>
            </p:cNvPr>
            <p:cNvSpPr/>
            <p:nvPr/>
          </p:nvSpPr>
          <p:spPr>
            <a:xfrm>
              <a:off x="11523718" y="6068389"/>
              <a:ext cx="662442" cy="162204"/>
            </a:xfrm>
            <a:custGeom>
              <a:avLst/>
              <a:gdLst>
                <a:gd name="connsiteX0" fmla="*/ 662442 w 662442"/>
                <a:gd name="connsiteY0" fmla="*/ 162204 h 162204"/>
                <a:gd name="connsiteX1" fmla="*/ 0 w 662442"/>
                <a:gd name="connsiteY1" fmla="*/ 0 h 16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442" h="162204">
                  <a:moveTo>
                    <a:pt x="662442" y="162204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35592B5-B2FC-4B03-A218-636B744DE9BA}"/>
                </a:ext>
              </a:extLst>
            </p:cNvPr>
            <p:cNvSpPr/>
            <p:nvPr/>
          </p:nvSpPr>
          <p:spPr>
            <a:xfrm>
              <a:off x="11523718" y="6230593"/>
              <a:ext cx="662442" cy="620918"/>
            </a:xfrm>
            <a:custGeom>
              <a:avLst/>
              <a:gdLst>
                <a:gd name="connsiteX0" fmla="*/ 662442 w 662442"/>
                <a:gd name="connsiteY0" fmla="*/ 0 h 620918"/>
                <a:gd name="connsiteX1" fmla="*/ 0 w 662442"/>
                <a:gd name="connsiteY1" fmla="*/ 620918 h 62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2442" h="620918">
                  <a:moveTo>
                    <a:pt x="662442" y="0"/>
                  </a:moveTo>
                  <a:lnTo>
                    <a:pt x="0" y="620918"/>
                  </a:lnTo>
                </a:path>
              </a:pathLst>
            </a:custGeom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7D4984-3F12-4B2D-BF83-49EF1BC7E7D8}"/>
                </a:ext>
              </a:extLst>
            </p:cNvPr>
            <p:cNvSpPr/>
            <p:nvPr/>
          </p:nvSpPr>
          <p:spPr>
            <a:xfrm>
              <a:off x="11716416" y="6488"/>
              <a:ext cx="469743" cy="6224105"/>
            </a:xfrm>
            <a:custGeom>
              <a:avLst/>
              <a:gdLst>
                <a:gd name="connsiteX0" fmla="*/ 469744 w 469743"/>
                <a:gd name="connsiteY0" fmla="*/ 6224106 h 6224105"/>
                <a:gd name="connsiteX1" fmla="*/ 0 w 469743"/>
                <a:gd name="connsiteY1" fmla="*/ 0 h 622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743" h="6224105">
                  <a:moveTo>
                    <a:pt x="469744" y="6224106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574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5">
            <a:extLst>
              <a:ext uri="{FF2B5EF4-FFF2-40B4-BE49-F238E27FC236}">
                <a16:creationId xmlns:a16="http://schemas.microsoft.com/office/drawing/2014/main" id="{BA7BF471-E464-4030-99E4-3B213CEBB5DA}"/>
              </a:ext>
            </a:extLst>
          </p:cNvPr>
          <p:cNvGrpSpPr/>
          <p:nvPr/>
        </p:nvGrpSpPr>
        <p:grpSpPr>
          <a:xfrm flipH="1">
            <a:off x="9240980" y="6927"/>
            <a:ext cx="2946168" cy="2732116"/>
            <a:chOff x="9240980" y="6927"/>
            <a:chExt cx="2946168" cy="273211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9FF275B-C04F-4A18-A022-E103324B649A}"/>
                </a:ext>
              </a:extLst>
            </p:cNvPr>
            <p:cNvSpPr/>
            <p:nvPr/>
          </p:nvSpPr>
          <p:spPr>
            <a:xfrm>
              <a:off x="9240980" y="315883"/>
              <a:ext cx="939338" cy="205739"/>
            </a:xfrm>
            <a:custGeom>
              <a:avLst/>
              <a:gdLst>
                <a:gd name="connsiteX0" fmla="*/ 939338 w 939338"/>
                <a:gd name="connsiteY0" fmla="*/ 205740 h 205739"/>
                <a:gd name="connsiteX1" fmla="*/ 0 w 939338"/>
                <a:gd name="connsiteY1" fmla="*/ 0 h 20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338" h="205739">
                  <a:moveTo>
                    <a:pt x="939338" y="20574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3221E8A-55CD-4E6D-AE32-F88534E17B73}"/>
                </a:ext>
              </a:extLst>
            </p:cNvPr>
            <p:cNvSpPr/>
            <p:nvPr/>
          </p:nvSpPr>
          <p:spPr>
            <a:xfrm>
              <a:off x="9240980" y="521623"/>
              <a:ext cx="939338" cy="870065"/>
            </a:xfrm>
            <a:custGeom>
              <a:avLst/>
              <a:gdLst>
                <a:gd name="connsiteX0" fmla="*/ 939338 w 939338"/>
                <a:gd name="connsiteY0" fmla="*/ 0 h 870065"/>
                <a:gd name="connsiteX1" fmla="*/ 0 w 939338"/>
                <a:gd name="connsiteY1" fmla="*/ 870065 h 87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9338" h="870065">
                  <a:moveTo>
                    <a:pt x="939338" y="0"/>
                  </a:moveTo>
                  <a:lnTo>
                    <a:pt x="0" y="87006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BE66F7-A6D5-4FBB-8BD3-5A3A4E0A1376}"/>
                </a:ext>
              </a:extLst>
            </p:cNvPr>
            <p:cNvSpPr/>
            <p:nvPr/>
          </p:nvSpPr>
          <p:spPr>
            <a:xfrm>
              <a:off x="10159536" y="6927"/>
              <a:ext cx="20781" cy="514696"/>
            </a:xfrm>
            <a:custGeom>
              <a:avLst/>
              <a:gdLst>
                <a:gd name="connsiteX0" fmla="*/ 20782 w 20781"/>
                <a:gd name="connsiteY0" fmla="*/ 514696 h 514696"/>
                <a:gd name="connsiteX1" fmla="*/ 0 w 20781"/>
                <a:gd name="connsiteY1" fmla="*/ 0 h 5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81" h="514696">
                  <a:moveTo>
                    <a:pt x="20782" y="514696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CEE088-915B-48DC-A682-E665F95781CC}"/>
                </a:ext>
              </a:extLst>
            </p:cNvPr>
            <p:cNvSpPr/>
            <p:nvPr/>
          </p:nvSpPr>
          <p:spPr>
            <a:xfrm>
              <a:off x="9240980" y="6927"/>
              <a:ext cx="2946168" cy="2732116"/>
            </a:xfrm>
            <a:custGeom>
              <a:avLst/>
              <a:gdLst>
                <a:gd name="connsiteX0" fmla="*/ 2946169 w 2946168"/>
                <a:gd name="connsiteY0" fmla="*/ 0 h 2732116"/>
                <a:gd name="connsiteX1" fmla="*/ 0 w 2946168"/>
                <a:gd name="connsiteY1" fmla="*/ 2732116 h 273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6168" h="2732116">
                  <a:moveTo>
                    <a:pt x="2946169" y="0"/>
                  </a:moveTo>
                  <a:lnTo>
                    <a:pt x="0" y="2732116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141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11FA13C-2161-4369-85C5-FA3D757F6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1" y="6149340"/>
            <a:ext cx="468690" cy="4705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85A30E-9523-4F0D-920D-8DB6D0AD5038}"/>
              </a:ext>
            </a:extLst>
          </p:cNvPr>
          <p:cNvGrpSpPr/>
          <p:nvPr userDrawn="1"/>
        </p:nvGrpSpPr>
        <p:grpSpPr>
          <a:xfrm>
            <a:off x="1338153" y="6149340"/>
            <a:ext cx="1324768" cy="448501"/>
            <a:chOff x="1249631" y="6149340"/>
            <a:chExt cx="1324768" cy="4485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714ABA-B77C-42CD-A1A0-ED624745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631" y="6149341"/>
              <a:ext cx="566425" cy="448500"/>
            </a:xfrm>
            <a:prstGeom prst="rect">
              <a:avLst/>
            </a:prstGeom>
          </p:spPr>
        </p:pic>
        <p:pic>
          <p:nvPicPr>
            <p:cNvPr id="11" name="Picture 1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0E6A4FD0-5930-42B9-AA09-58C5B3B3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1676" y="6149340"/>
              <a:ext cx="622723" cy="408123"/>
            </a:xfrm>
            <a:prstGeom prst="rect">
              <a:avLst/>
            </a:prstGeom>
          </p:spPr>
        </p:pic>
      </p:grpSp>
      <p:grpSp>
        <p:nvGrpSpPr>
          <p:cNvPr id="2" name="Graphic 2">
            <a:extLst>
              <a:ext uri="{FF2B5EF4-FFF2-40B4-BE49-F238E27FC236}">
                <a16:creationId xmlns:a16="http://schemas.microsoft.com/office/drawing/2014/main" id="{0E7EB18B-D6F1-4EE9-B160-FB6E702B1A34}"/>
              </a:ext>
            </a:extLst>
          </p:cNvPr>
          <p:cNvGrpSpPr/>
          <p:nvPr/>
        </p:nvGrpSpPr>
        <p:grpSpPr>
          <a:xfrm rot="10800000" flipH="1">
            <a:off x="10961239" y="6344"/>
            <a:ext cx="1223147" cy="6845311"/>
            <a:chOff x="10961239" y="6344"/>
            <a:chExt cx="1223147" cy="684531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49CA83F-2D79-4A45-8B47-621DD18E4967}"/>
                </a:ext>
              </a:extLst>
            </p:cNvPr>
            <p:cNvSpPr/>
            <p:nvPr/>
          </p:nvSpPr>
          <p:spPr>
            <a:xfrm>
              <a:off x="11585501" y="6045951"/>
              <a:ext cx="598885" cy="136398"/>
            </a:xfrm>
            <a:custGeom>
              <a:avLst/>
              <a:gdLst>
                <a:gd name="connsiteX0" fmla="*/ 598886 w 598885"/>
                <a:gd name="connsiteY0" fmla="*/ 136399 h 136398"/>
                <a:gd name="connsiteX1" fmla="*/ 0 w 598885"/>
                <a:gd name="connsiteY1" fmla="*/ 0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885" h="136398">
                  <a:moveTo>
                    <a:pt x="598886" y="136399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25EB917-2700-4C04-9A6F-78BD2EA1A0ED}"/>
                </a:ext>
              </a:extLst>
            </p:cNvPr>
            <p:cNvSpPr/>
            <p:nvPr/>
          </p:nvSpPr>
          <p:spPr>
            <a:xfrm>
              <a:off x="10961239" y="6045951"/>
              <a:ext cx="624262" cy="805703"/>
            </a:xfrm>
            <a:custGeom>
              <a:avLst/>
              <a:gdLst>
                <a:gd name="connsiteX0" fmla="*/ 624262 w 624262"/>
                <a:gd name="connsiteY0" fmla="*/ 0 h 805703"/>
                <a:gd name="connsiteX1" fmla="*/ 0 w 624262"/>
                <a:gd name="connsiteY1" fmla="*/ 805704 h 80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4262" h="805703">
                  <a:moveTo>
                    <a:pt x="624262" y="0"/>
                  </a:moveTo>
                  <a:lnTo>
                    <a:pt x="0" y="805704"/>
                  </a:lnTo>
                </a:path>
              </a:pathLst>
            </a:custGeom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A3E2D59-1EFB-4269-8A59-8FCA9D76DDF9}"/>
                </a:ext>
              </a:extLst>
            </p:cNvPr>
            <p:cNvSpPr/>
            <p:nvPr/>
          </p:nvSpPr>
          <p:spPr>
            <a:xfrm>
              <a:off x="11585501" y="6344"/>
              <a:ext cx="331797" cy="6039607"/>
            </a:xfrm>
            <a:custGeom>
              <a:avLst/>
              <a:gdLst>
                <a:gd name="connsiteX0" fmla="*/ 331798 w 331797"/>
                <a:gd name="connsiteY0" fmla="*/ 0 h 6039607"/>
                <a:gd name="connsiteX1" fmla="*/ 0 w 331797"/>
                <a:gd name="connsiteY1" fmla="*/ 6039608 h 603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97" h="6039607">
                  <a:moveTo>
                    <a:pt x="331798" y="0"/>
                  </a:moveTo>
                  <a:lnTo>
                    <a:pt x="0" y="6039608"/>
                  </a:lnTo>
                </a:path>
              </a:pathLst>
            </a:custGeom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528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2F09ED9-2204-486A-AF3F-B64CDF9D2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0727861" y="0"/>
            <a:ext cx="1464139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9390146-90B7-44D0-BCE0-75FE9A1E1E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1" y="6149340"/>
            <a:ext cx="468690" cy="47053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4C9A1AB-EDFC-442A-B3ED-23C432DA9E00}"/>
              </a:ext>
            </a:extLst>
          </p:cNvPr>
          <p:cNvGrpSpPr/>
          <p:nvPr userDrawn="1"/>
        </p:nvGrpSpPr>
        <p:grpSpPr>
          <a:xfrm>
            <a:off x="1338153" y="6149340"/>
            <a:ext cx="1324768" cy="448501"/>
            <a:chOff x="1249631" y="6149340"/>
            <a:chExt cx="1324768" cy="448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AEC516-8804-4D83-A74A-F33DC879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9631" y="6149341"/>
              <a:ext cx="566425" cy="448500"/>
            </a:xfrm>
            <a:prstGeom prst="rect">
              <a:avLst/>
            </a:prstGeom>
          </p:spPr>
        </p:pic>
        <p:pic>
          <p:nvPicPr>
            <p:cNvPr id="6" name="Picture 5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1A48535C-CEAF-457C-B7B8-81D2884A2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1676" y="6149340"/>
              <a:ext cx="622723" cy="408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156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378360D-DD2A-4F63-B640-E73EA4FD1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8579190" y="0"/>
            <a:ext cx="361281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B04D70-A7B6-465C-851B-B7B848AEF367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A146FB-C9C5-471C-B09D-042C28547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69AFD9-3F5B-45B7-B467-DFD60D1CE47F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59D271A-38E3-4464-9638-3A4169B28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BEDF3D94-E7B2-49B0-9B58-DAFF11EC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28414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E8CE6421-F38D-4DC9-A3E0-FEDA1E5FEEA1}"/>
              </a:ext>
            </a:extLst>
          </p:cNvPr>
          <p:cNvGrpSpPr/>
          <p:nvPr/>
        </p:nvGrpSpPr>
        <p:grpSpPr>
          <a:xfrm flipH="1">
            <a:off x="6350" y="6350"/>
            <a:ext cx="12179300" cy="6845300"/>
            <a:chOff x="6350" y="6350"/>
            <a:chExt cx="12179300" cy="68453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05794C-397F-446F-9561-93285C8CDC8C}"/>
                </a:ext>
              </a:extLst>
            </p:cNvPr>
            <p:cNvSpPr/>
            <p:nvPr/>
          </p:nvSpPr>
          <p:spPr>
            <a:xfrm>
              <a:off x="11089005" y="5527040"/>
              <a:ext cx="1096645" cy="1324610"/>
            </a:xfrm>
            <a:custGeom>
              <a:avLst/>
              <a:gdLst>
                <a:gd name="connsiteX0" fmla="*/ 1096645 w 1096645"/>
                <a:gd name="connsiteY0" fmla="*/ 0 h 1324610"/>
                <a:gd name="connsiteX1" fmla="*/ 0 w 1096645"/>
                <a:gd name="connsiteY1" fmla="*/ 1324610 h 132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6645" h="1324610">
                  <a:moveTo>
                    <a:pt x="1096645" y="0"/>
                  </a:moveTo>
                  <a:lnTo>
                    <a:pt x="0" y="1324610"/>
                  </a:lnTo>
                </a:path>
              </a:pathLst>
            </a:custGeom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aphic 1">
              <a:extLst>
                <a:ext uri="{FF2B5EF4-FFF2-40B4-BE49-F238E27FC236}">
                  <a16:creationId xmlns:a16="http://schemas.microsoft.com/office/drawing/2014/main" id="{E8CE6421-F38D-4DC9-A3E0-FEDA1E5FEEA1}"/>
                </a:ext>
              </a:extLst>
            </p:cNvPr>
            <p:cNvGrpSpPr/>
            <p:nvPr/>
          </p:nvGrpSpPr>
          <p:grpSpPr>
            <a:xfrm>
              <a:off x="6350" y="6350"/>
              <a:ext cx="437515" cy="2809240"/>
              <a:chOff x="6350" y="6350"/>
              <a:chExt cx="437515" cy="280924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43ECB1D-6A20-4ED9-963F-83C7C5ACF87A}"/>
                  </a:ext>
                </a:extLst>
              </p:cNvPr>
              <p:cNvSpPr/>
              <p:nvPr/>
            </p:nvSpPr>
            <p:spPr>
              <a:xfrm>
                <a:off x="6350" y="2363470"/>
                <a:ext cx="396875" cy="452119"/>
              </a:xfrm>
              <a:custGeom>
                <a:avLst/>
                <a:gdLst>
                  <a:gd name="connsiteX0" fmla="*/ 396875 w 396875"/>
                  <a:gd name="connsiteY0" fmla="*/ 0 h 452119"/>
                  <a:gd name="connsiteX1" fmla="*/ 0 w 396875"/>
                  <a:gd name="connsiteY1" fmla="*/ 452120 h 45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6875" h="452119">
                    <a:moveTo>
                      <a:pt x="396875" y="0"/>
                    </a:moveTo>
                    <a:lnTo>
                      <a:pt x="0" y="452120"/>
                    </a:lnTo>
                  </a:path>
                </a:pathLst>
              </a:custGeom>
              <a:ln w="12700" cap="rnd">
                <a:solidFill>
                  <a:srgbClr val="3D7CC9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64CF42E-49E6-407D-839F-572F156705EA}"/>
                  </a:ext>
                </a:extLst>
              </p:cNvPr>
              <p:cNvSpPr/>
              <p:nvPr/>
            </p:nvSpPr>
            <p:spPr>
              <a:xfrm>
                <a:off x="403225" y="6350"/>
                <a:ext cx="40640" cy="2357120"/>
              </a:xfrm>
              <a:custGeom>
                <a:avLst/>
                <a:gdLst>
                  <a:gd name="connsiteX0" fmla="*/ 40640 w 40640"/>
                  <a:gd name="connsiteY0" fmla="*/ 0 h 2357120"/>
                  <a:gd name="connsiteX1" fmla="*/ 0 w 40640"/>
                  <a:gd name="connsiteY1" fmla="*/ 2357120 h 2357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640" h="2357120">
                    <a:moveTo>
                      <a:pt x="40640" y="0"/>
                    </a:moveTo>
                    <a:lnTo>
                      <a:pt x="0" y="2357120"/>
                    </a:lnTo>
                  </a:path>
                </a:pathLst>
              </a:custGeom>
              <a:ln w="12700" cap="rnd">
                <a:solidFill>
                  <a:srgbClr val="9D1D96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71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F6F3D8-36ED-49CE-B885-C558CBE142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1700" y="0"/>
            <a:ext cx="6210299" cy="6858000"/>
          </a:xfrm>
          <a:custGeom>
            <a:avLst/>
            <a:gdLst>
              <a:gd name="connsiteX0" fmla="*/ 0 w 6198821"/>
              <a:gd name="connsiteY0" fmla="*/ 0 h 6858000"/>
              <a:gd name="connsiteX1" fmla="*/ 6198821 w 6198821"/>
              <a:gd name="connsiteY1" fmla="*/ 0 h 6858000"/>
              <a:gd name="connsiteX2" fmla="*/ 6198821 w 6198821"/>
              <a:gd name="connsiteY2" fmla="*/ 6858000 h 6858000"/>
              <a:gd name="connsiteX3" fmla="*/ 0 w 6198821"/>
              <a:gd name="connsiteY3" fmla="*/ 6858000 h 6858000"/>
              <a:gd name="connsiteX4" fmla="*/ 0 w 6198821"/>
              <a:gd name="connsiteY4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11478 w 6210299"/>
              <a:gd name="connsiteY3" fmla="*/ 6858000 h 6858000"/>
              <a:gd name="connsiteX4" fmla="*/ 0 w 6210299"/>
              <a:gd name="connsiteY4" fmla="*/ 3695700 h 6858000"/>
              <a:gd name="connsiteX5" fmla="*/ 11478 w 6210299"/>
              <a:gd name="connsiteY5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11478 w 6210299"/>
              <a:gd name="connsiteY3" fmla="*/ 6858000 h 6858000"/>
              <a:gd name="connsiteX4" fmla="*/ 0 w 6210299"/>
              <a:gd name="connsiteY4" fmla="*/ 3695700 h 6858000"/>
              <a:gd name="connsiteX5" fmla="*/ 11478 w 6210299"/>
              <a:gd name="connsiteY5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3314700 w 6210299"/>
              <a:gd name="connsiteY3" fmla="*/ 6858000 h 6858000"/>
              <a:gd name="connsiteX4" fmla="*/ 11478 w 6210299"/>
              <a:gd name="connsiteY4" fmla="*/ 6858000 h 6858000"/>
              <a:gd name="connsiteX5" fmla="*/ 0 w 6210299"/>
              <a:gd name="connsiteY5" fmla="*/ 3695700 h 6858000"/>
              <a:gd name="connsiteX6" fmla="*/ 11478 w 6210299"/>
              <a:gd name="connsiteY6" fmla="*/ 0 h 6858000"/>
              <a:gd name="connsiteX0" fmla="*/ 11478 w 6210299"/>
              <a:gd name="connsiteY0" fmla="*/ 0 h 6858000"/>
              <a:gd name="connsiteX1" fmla="*/ 6210299 w 6210299"/>
              <a:gd name="connsiteY1" fmla="*/ 0 h 6858000"/>
              <a:gd name="connsiteX2" fmla="*/ 6210299 w 6210299"/>
              <a:gd name="connsiteY2" fmla="*/ 6858000 h 6858000"/>
              <a:gd name="connsiteX3" fmla="*/ 3314700 w 6210299"/>
              <a:gd name="connsiteY3" fmla="*/ 6858000 h 6858000"/>
              <a:gd name="connsiteX4" fmla="*/ 0 w 6210299"/>
              <a:gd name="connsiteY4" fmla="*/ 3695700 h 6858000"/>
              <a:gd name="connsiteX5" fmla="*/ 11478 w 621029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299" h="6858000">
                <a:moveTo>
                  <a:pt x="11478" y="0"/>
                </a:moveTo>
                <a:lnTo>
                  <a:pt x="6210299" y="0"/>
                </a:lnTo>
                <a:lnTo>
                  <a:pt x="6210299" y="6858000"/>
                </a:lnTo>
                <a:lnTo>
                  <a:pt x="3314700" y="6858000"/>
                </a:lnTo>
                <a:lnTo>
                  <a:pt x="0" y="3695700"/>
                </a:lnTo>
                <a:cubicBezTo>
                  <a:pt x="22876" y="3425825"/>
                  <a:pt x="7652" y="1231900"/>
                  <a:pt x="11478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3F724F-BA03-45E5-BA04-E505347F7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993179" y="0"/>
            <a:ext cx="6198821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6761171-BFA5-4D25-A26D-C6B42A4AAA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5C4E2EE-3383-43DF-B335-AA44928749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453046-6582-4F86-9260-E81CD5AD41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94369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3549AA8-4B8D-4DB6-A09E-782A243ED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0702508" y="0"/>
            <a:ext cx="1489492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CD872D-FD5F-4AF5-B914-3209DF68CE7E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21D1360-44B1-44F4-9C87-78D9D91DF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59ABFD-818F-4F6A-8BFB-0A768F35253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5110F5-6B13-47DC-8B40-80B4078C4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F292B230-3970-44F0-8916-5531DA8CE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52952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EFDD40-9FB5-428E-A29C-38C7D1B7F8FB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8B66D16-0B3D-4AEB-A3E2-3FD59ED247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3AC6D3-350C-45F6-A100-8AB8693D896E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BF96036-6714-432C-B8E0-FDB8482C7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6C180AD7-8B71-4FDC-9E21-7B6FCB858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  <p:grpSp>
        <p:nvGrpSpPr>
          <p:cNvPr id="2" name="Graphic 2">
            <a:extLst>
              <a:ext uri="{FF2B5EF4-FFF2-40B4-BE49-F238E27FC236}">
                <a16:creationId xmlns:a16="http://schemas.microsoft.com/office/drawing/2014/main" id="{1578E8E0-A550-4590-85B4-8F90E588B0F7}"/>
              </a:ext>
            </a:extLst>
          </p:cNvPr>
          <p:cNvGrpSpPr/>
          <p:nvPr/>
        </p:nvGrpSpPr>
        <p:grpSpPr>
          <a:xfrm flipH="1">
            <a:off x="10820400" y="9525"/>
            <a:ext cx="1362075" cy="3165157"/>
            <a:chOff x="10820400" y="9525"/>
            <a:chExt cx="1362075" cy="316515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889DBBE-D6A7-4D04-91F4-C405B11A0ACF}"/>
                </a:ext>
              </a:extLst>
            </p:cNvPr>
            <p:cNvSpPr/>
            <p:nvPr/>
          </p:nvSpPr>
          <p:spPr>
            <a:xfrm>
              <a:off x="10820400" y="9525"/>
              <a:ext cx="1362075" cy="1531620"/>
            </a:xfrm>
            <a:custGeom>
              <a:avLst/>
              <a:gdLst>
                <a:gd name="connsiteX0" fmla="*/ 1362075 w 1362075"/>
                <a:gd name="connsiteY0" fmla="*/ 0 h 1531620"/>
                <a:gd name="connsiteX1" fmla="*/ 439103 w 1362075"/>
                <a:gd name="connsiteY1" fmla="*/ 1038225 h 1531620"/>
                <a:gd name="connsiteX2" fmla="*/ 0 w 1362075"/>
                <a:gd name="connsiteY2" fmla="*/ 1531620 h 153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75" h="1531620">
                  <a:moveTo>
                    <a:pt x="1362075" y="0"/>
                  </a:moveTo>
                  <a:lnTo>
                    <a:pt x="439103" y="1038225"/>
                  </a:lnTo>
                  <a:lnTo>
                    <a:pt x="0" y="1531620"/>
                  </a:lnTo>
                </a:path>
              </a:pathLst>
            </a:custGeom>
            <a:noFill/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EC67504-764D-4231-A478-69BFDE4CBFAF}"/>
                </a:ext>
              </a:extLst>
            </p:cNvPr>
            <p:cNvSpPr/>
            <p:nvPr/>
          </p:nvSpPr>
          <p:spPr>
            <a:xfrm>
              <a:off x="10820400" y="2707005"/>
              <a:ext cx="410527" cy="467677"/>
            </a:xfrm>
            <a:custGeom>
              <a:avLst/>
              <a:gdLst>
                <a:gd name="connsiteX0" fmla="*/ 410528 w 410527"/>
                <a:gd name="connsiteY0" fmla="*/ 0 h 467677"/>
                <a:gd name="connsiteX1" fmla="*/ 0 w 410527"/>
                <a:gd name="connsiteY1" fmla="*/ 467677 h 46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527" h="467677">
                  <a:moveTo>
                    <a:pt x="410528" y="0"/>
                  </a:moveTo>
                  <a:lnTo>
                    <a:pt x="0" y="467677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AFA28C-B8EC-4240-B384-DB619648164A}"/>
                </a:ext>
              </a:extLst>
            </p:cNvPr>
            <p:cNvSpPr/>
            <p:nvPr/>
          </p:nvSpPr>
          <p:spPr>
            <a:xfrm>
              <a:off x="11230927" y="9525"/>
              <a:ext cx="46672" cy="2697480"/>
            </a:xfrm>
            <a:custGeom>
              <a:avLst/>
              <a:gdLst>
                <a:gd name="connsiteX0" fmla="*/ 46673 w 46672"/>
                <a:gd name="connsiteY0" fmla="*/ 0 h 2697480"/>
                <a:gd name="connsiteX1" fmla="*/ 28575 w 46672"/>
                <a:gd name="connsiteY1" fmla="*/ 1038225 h 2697480"/>
                <a:gd name="connsiteX2" fmla="*/ 0 w 46672"/>
                <a:gd name="connsiteY2" fmla="*/ 2697480 h 269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72" h="2697480">
                  <a:moveTo>
                    <a:pt x="46673" y="0"/>
                  </a:moveTo>
                  <a:lnTo>
                    <a:pt x="28575" y="1038225"/>
                  </a:lnTo>
                  <a:lnTo>
                    <a:pt x="0" y="2697480"/>
                  </a:lnTo>
                </a:path>
              </a:pathLst>
            </a:custGeom>
            <a:noFill/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635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1B6FCF80-6A37-47CF-B963-F8F8F0952FA4}"/>
              </a:ext>
            </a:extLst>
          </p:cNvPr>
          <p:cNvGrpSpPr/>
          <p:nvPr/>
        </p:nvGrpSpPr>
        <p:grpSpPr>
          <a:xfrm>
            <a:off x="10216926" y="6558"/>
            <a:ext cx="1961960" cy="3592986"/>
            <a:chOff x="10002171" y="6557"/>
            <a:chExt cx="2176715" cy="3986273"/>
          </a:xfrm>
          <a:noFill/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72F6A4-51E1-45A8-B847-C34F3B1230CB}"/>
                </a:ext>
              </a:extLst>
            </p:cNvPr>
            <p:cNvSpPr/>
            <p:nvPr/>
          </p:nvSpPr>
          <p:spPr>
            <a:xfrm>
              <a:off x="10002171" y="6557"/>
              <a:ext cx="1370281" cy="1304718"/>
            </a:xfrm>
            <a:custGeom>
              <a:avLst/>
              <a:gdLst>
                <a:gd name="connsiteX0" fmla="*/ 0 w 1370281"/>
                <a:gd name="connsiteY0" fmla="*/ 0 h 1304717"/>
                <a:gd name="connsiteX1" fmla="*/ 1370281 w 1370281"/>
                <a:gd name="connsiteY1" fmla="*/ 1309963 h 13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0281" h="1304717">
                  <a:moveTo>
                    <a:pt x="0" y="0"/>
                  </a:moveTo>
                  <a:lnTo>
                    <a:pt x="1370281" y="1309963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B49139-97D2-4CD2-9F00-0BB62A6DBD00}"/>
                </a:ext>
              </a:extLst>
            </p:cNvPr>
            <p:cNvSpPr/>
            <p:nvPr/>
          </p:nvSpPr>
          <p:spPr>
            <a:xfrm>
              <a:off x="11372453" y="1147366"/>
              <a:ext cx="806434" cy="163909"/>
            </a:xfrm>
            <a:custGeom>
              <a:avLst/>
              <a:gdLst>
                <a:gd name="connsiteX0" fmla="*/ 812334 w 806433"/>
                <a:gd name="connsiteY0" fmla="*/ 0 h 163909"/>
                <a:gd name="connsiteX1" fmla="*/ 359289 w 806433"/>
                <a:gd name="connsiteY1" fmla="*/ 93756 h 163909"/>
                <a:gd name="connsiteX2" fmla="*/ 0 w 806433"/>
                <a:gd name="connsiteY2" fmla="*/ 169154 h 16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433" h="163909">
                  <a:moveTo>
                    <a:pt x="812334" y="0"/>
                  </a:moveTo>
                  <a:lnTo>
                    <a:pt x="359289" y="93756"/>
                  </a:lnTo>
                  <a:lnTo>
                    <a:pt x="0" y="169154"/>
                  </a:lnTo>
                </a:path>
              </a:pathLst>
            </a:custGeom>
            <a:noFill/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01A070-58BF-4C7D-939A-C193FB93F03B}"/>
                </a:ext>
              </a:extLst>
            </p:cNvPr>
            <p:cNvSpPr/>
            <p:nvPr/>
          </p:nvSpPr>
          <p:spPr>
            <a:xfrm>
              <a:off x="11689781" y="6557"/>
              <a:ext cx="59007" cy="3527327"/>
            </a:xfrm>
            <a:custGeom>
              <a:avLst/>
              <a:gdLst>
                <a:gd name="connsiteX0" fmla="*/ 64908 w 59007"/>
                <a:gd name="connsiteY0" fmla="*/ 0 h 3527326"/>
                <a:gd name="connsiteX1" fmla="*/ 41961 w 59007"/>
                <a:gd name="connsiteY1" fmla="*/ 1234565 h 3527326"/>
                <a:gd name="connsiteX2" fmla="*/ 0 w 59007"/>
                <a:gd name="connsiteY2" fmla="*/ 3531917 h 352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07" h="3527326">
                  <a:moveTo>
                    <a:pt x="64908" y="0"/>
                  </a:moveTo>
                  <a:lnTo>
                    <a:pt x="41961" y="1234565"/>
                  </a:lnTo>
                  <a:lnTo>
                    <a:pt x="0" y="3531917"/>
                  </a:lnTo>
                </a:path>
              </a:pathLst>
            </a:custGeom>
            <a:noFill/>
            <a:ln w="12700" cap="rnd">
              <a:solidFill>
                <a:srgbClr val="44C8F5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776D14-74A0-40FC-BBDC-602E2F8E65E8}"/>
                </a:ext>
              </a:extLst>
            </p:cNvPr>
            <p:cNvSpPr/>
            <p:nvPr/>
          </p:nvSpPr>
          <p:spPr>
            <a:xfrm>
              <a:off x="11689781" y="3538474"/>
              <a:ext cx="491728" cy="452390"/>
            </a:xfrm>
            <a:custGeom>
              <a:avLst/>
              <a:gdLst>
                <a:gd name="connsiteX0" fmla="*/ 0 w 491727"/>
                <a:gd name="connsiteY0" fmla="*/ 0 h 452389"/>
                <a:gd name="connsiteX1" fmla="*/ 495006 w 491727"/>
                <a:gd name="connsiteY1" fmla="*/ 458290 h 4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27" h="452389">
                  <a:moveTo>
                    <a:pt x="0" y="0"/>
                  </a:moveTo>
                  <a:lnTo>
                    <a:pt x="495006" y="458290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450A9B-3D64-4024-8373-FF49CD8970CC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921524D-2E11-4697-B961-DDB6D61BA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FCBAF7-4714-4A2E-A45D-971B8AA387A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8062DA2-DFDE-42E5-AFE2-7F3714C2A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D83DB444-67DB-4547-81EF-76B8A9C6C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781117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F3EDBB-A8A0-4611-BDA6-9C5C0AA39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707401" y="0"/>
            <a:ext cx="248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87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2">
            <a:extLst>
              <a:ext uri="{FF2B5EF4-FFF2-40B4-BE49-F238E27FC236}">
                <a16:creationId xmlns:a16="http://schemas.microsoft.com/office/drawing/2014/main" id="{B371DE1D-A97B-4B11-BC35-E9AABDCAD0DC}"/>
              </a:ext>
            </a:extLst>
          </p:cNvPr>
          <p:cNvGrpSpPr/>
          <p:nvPr/>
        </p:nvGrpSpPr>
        <p:grpSpPr>
          <a:xfrm flipH="1">
            <a:off x="8686800" y="6000750"/>
            <a:ext cx="3496627" cy="847725"/>
            <a:chOff x="8686800" y="6000750"/>
            <a:chExt cx="3496627" cy="84772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A738DED-7CEB-42B4-8CB4-0B2AFE297D01}"/>
                </a:ext>
              </a:extLst>
            </p:cNvPr>
            <p:cNvSpPr/>
            <p:nvPr/>
          </p:nvSpPr>
          <p:spPr>
            <a:xfrm>
              <a:off x="8686800" y="6000750"/>
              <a:ext cx="529590" cy="483870"/>
            </a:xfrm>
            <a:custGeom>
              <a:avLst/>
              <a:gdLst>
                <a:gd name="connsiteX0" fmla="*/ 529590 w 529590"/>
                <a:gd name="connsiteY0" fmla="*/ 0 h 483870"/>
                <a:gd name="connsiteX1" fmla="*/ 0 w 529590"/>
                <a:gd name="connsiteY1" fmla="*/ 483870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590" h="483870">
                  <a:moveTo>
                    <a:pt x="529590" y="0"/>
                  </a:moveTo>
                  <a:lnTo>
                    <a:pt x="0" y="48387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E69564B-8066-4213-83EA-2C56FD58ABAE}"/>
                </a:ext>
              </a:extLst>
            </p:cNvPr>
            <p:cNvSpPr/>
            <p:nvPr/>
          </p:nvSpPr>
          <p:spPr>
            <a:xfrm>
              <a:off x="9216390" y="6000750"/>
              <a:ext cx="2967037" cy="523875"/>
            </a:xfrm>
            <a:custGeom>
              <a:avLst/>
              <a:gdLst>
                <a:gd name="connsiteX0" fmla="*/ 0 w 2967037"/>
                <a:gd name="connsiteY0" fmla="*/ 0 h 523875"/>
                <a:gd name="connsiteX1" fmla="*/ 2967038 w 2967037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7037" h="523875">
                  <a:moveTo>
                    <a:pt x="0" y="0"/>
                  </a:moveTo>
                  <a:lnTo>
                    <a:pt x="2967038" y="52387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36FF28-0B8E-4735-A034-B6D1A583E700}"/>
                </a:ext>
              </a:extLst>
            </p:cNvPr>
            <p:cNvSpPr/>
            <p:nvPr/>
          </p:nvSpPr>
          <p:spPr>
            <a:xfrm>
              <a:off x="9216390" y="6000750"/>
              <a:ext cx="9525" cy="847725"/>
            </a:xfrm>
            <a:custGeom>
              <a:avLst/>
              <a:gdLst>
                <a:gd name="connsiteX0" fmla="*/ 0 w 9525"/>
                <a:gd name="connsiteY0" fmla="*/ 847725 h 847725"/>
                <a:gd name="connsiteX1" fmla="*/ 0 w 9525"/>
                <a:gd name="connsiteY1" fmla="*/ 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47725">
                  <a:moveTo>
                    <a:pt x="0" y="847725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21ED87-AC80-4F13-83B5-17E26AEC9D60}"/>
                </a:ext>
              </a:extLst>
            </p:cNvPr>
            <p:cNvSpPr/>
            <p:nvPr/>
          </p:nvSpPr>
          <p:spPr>
            <a:xfrm>
              <a:off x="12176760" y="6524625"/>
              <a:ext cx="6667" cy="323850"/>
            </a:xfrm>
            <a:custGeom>
              <a:avLst/>
              <a:gdLst>
                <a:gd name="connsiteX0" fmla="*/ 6668 w 6667"/>
                <a:gd name="connsiteY0" fmla="*/ 0 h 323850"/>
                <a:gd name="connsiteX1" fmla="*/ 0 w 6667"/>
                <a:gd name="connsiteY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" h="323850">
                  <a:moveTo>
                    <a:pt x="6668" y="0"/>
                  </a:moveTo>
                  <a:lnTo>
                    <a:pt x="0" y="32385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185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">
            <a:extLst>
              <a:ext uri="{FF2B5EF4-FFF2-40B4-BE49-F238E27FC236}">
                <a16:creationId xmlns:a16="http://schemas.microsoft.com/office/drawing/2014/main" id="{200B12B4-C6BB-42D4-B0ED-611BEC8B65D5}"/>
              </a:ext>
            </a:extLst>
          </p:cNvPr>
          <p:cNvGrpSpPr/>
          <p:nvPr/>
        </p:nvGrpSpPr>
        <p:grpSpPr>
          <a:xfrm flipH="1">
            <a:off x="11327360" y="7390"/>
            <a:ext cx="855032" cy="3417175"/>
            <a:chOff x="11327360" y="7390"/>
            <a:chExt cx="855032" cy="34171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E010FD3-7AC6-40C2-83DA-5180AA80157D}"/>
                </a:ext>
              </a:extLst>
            </p:cNvPr>
            <p:cNvSpPr/>
            <p:nvPr/>
          </p:nvSpPr>
          <p:spPr>
            <a:xfrm>
              <a:off x="11327360" y="2381085"/>
              <a:ext cx="621506" cy="141889"/>
            </a:xfrm>
            <a:custGeom>
              <a:avLst/>
              <a:gdLst>
                <a:gd name="connsiteX0" fmla="*/ 621506 w 621506"/>
                <a:gd name="connsiteY0" fmla="*/ 141890 h 141889"/>
                <a:gd name="connsiteX1" fmla="*/ 0 w 621506"/>
                <a:gd name="connsiteY1" fmla="*/ 0 h 14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506" h="141889">
                  <a:moveTo>
                    <a:pt x="621506" y="14189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464193-B3C3-4CE2-9106-7FB2A56C8716}"/>
                </a:ext>
              </a:extLst>
            </p:cNvPr>
            <p:cNvSpPr/>
            <p:nvPr/>
          </p:nvSpPr>
          <p:spPr>
            <a:xfrm>
              <a:off x="11327360" y="2522975"/>
              <a:ext cx="621506" cy="901590"/>
            </a:xfrm>
            <a:custGeom>
              <a:avLst/>
              <a:gdLst>
                <a:gd name="connsiteX0" fmla="*/ 621506 w 621506"/>
                <a:gd name="connsiteY0" fmla="*/ 0 h 901590"/>
                <a:gd name="connsiteX1" fmla="*/ 0 w 621506"/>
                <a:gd name="connsiteY1" fmla="*/ 901591 h 90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506" h="901590">
                  <a:moveTo>
                    <a:pt x="621506" y="0"/>
                  </a:moveTo>
                  <a:lnTo>
                    <a:pt x="0" y="901591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C7C744-6AFD-4DE9-82D6-DA10EA7D30BC}"/>
                </a:ext>
              </a:extLst>
            </p:cNvPr>
            <p:cNvSpPr/>
            <p:nvPr/>
          </p:nvSpPr>
          <p:spPr>
            <a:xfrm>
              <a:off x="11948866" y="7390"/>
              <a:ext cx="233526" cy="2515585"/>
            </a:xfrm>
            <a:custGeom>
              <a:avLst/>
              <a:gdLst>
                <a:gd name="connsiteX0" fmla="*/ 233527 w 233526"/>
                <a:gd name="connsiteY0" fmla="*/ 0 h 2515585"/>
                <a:gd name="connsiteX1" fmla="*/ 0 w 233526"/>
                <a:gd name="connsiteY1" fmla="*/ 2515585 h 251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526" h="2515585">
                  <a:moveTo>
                    <a:pt x="233527" y="0"/>
                  </a:moveTo>
                  <a:lnTo>
                    <a:pt x="0" y="251558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228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112C3A-4AEC-45AC-B3AB-A941A718A428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F17178D-E5ED-4C43-B2F8-AA6EEAA53C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CC890F-CC3E-4F8D-AFF0-D250C1C798C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7E4CD84-6AFB-485A-9D49-EC9F2C48C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104E42A9-9658-4E6A-A10C-D35ABEC49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  <p:grpSp>
        <p:nvGrpSpPr>
          <p:cNvPr id="3" name="Graphic 1">
            <a:extLst>
              <a:ext uri="{FF2B5EF4-FFF2-40B4-BE49-F238E27FC236}">
                <a16:creationId xmlns:a16="http://schemas.microsoft.com/office/drawing/2014/main" id="{2317D369-8E79-4329-A48B-496D77AC54FC}"/>
              </a:ext>
            </a:extLst>
          </p:cNvPr>
          <p:cNvGrpSpPr/>
          <p:nvPr/>
        </p:nvGrpSpPr>
        <p:grpSpPr>
          <a:xfrm flipH="1">
            <a:off x="10675979" y="8866"/>
            <a:ext cx="1502857" cy="4761267"/>
            <a:chOff x="10675979" y="8866"/>
            <a:chExt cx="1502857" cy="476126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D7540B-DBA3-4431-9C75-1BEE4E99A37E}"/>
                </a:ext>
              </a:extLst>
            </p:cNvPr>
            <p:cNvSpPr/>
            <p:nvPr/>
          </p:nvSpPr>
          <p:spPr>
            <a:xfrm>
              <a:off x="10675979" y="4123518"/>
              <a:ext cx="649781" cy="147562"/>
            </a:xfrm>
            <a:custGeom>
              <a:avLst/>
              <a:gdLst>
                <a:gd name="connsiteX0" fmla="*/ 649782 w 649781"/>
                <a:gd name="connsiteY0" fmla="*/ 147563 h 147562"/>
                <a:gd name="connsiteX1" fmla="*/ 0 w 649781"/>
                <a:gd name="connsiteY1" fmla="*/ 0 h 14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147562">
                  <a:moveTo>
                    <a:pt x="649782" y="14756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9613E-7CB2-4274-A410-A7926F21F50E}"/>
                </a:ext>
              </a:extLst>
            </p:cNvPr>
            <p:cNvSpPr/>
            <p:nvPr/>
          </p:nvSpPr>
          <p:spPr>
            <a:xfrm>
              <a:off x="10675979" y="4271080"/>
              <a:ext cx="649781" cy="499052"/>
            </a:xfrm>
            <a:custGeom>
              <a:avLst/>
              <a:gdLst>
                <a:gd name="connsiteX0" fmla="*/ 649782 w 649781"/>
                <a:gd name="connsiteY0" fmla="*/ 0 h 499052"/>
                <a:gd name="connsiteX1" fmla="*/ 0 w 649781"/>
                <a:gd name="connsiteY1" fmla="*/ 499053 h 4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499052">
                  <a:moveTo>
                    <a:pt x="649782" y="0"/>
                  </a:moveTo>
                  <a:lnTo>
                    <a:pt x="0" y="499053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A11DDB-2F78-4904-8B49-0997A6DC1316}"/>
                </a:ext>
              </a:extLst>
            </p:cNvPr>
            <p:cNvSpPr/>
            <p:nvPr/>
          </p:nvSpPr>
          <p:spPr>
            <a:xfrm>
              <a:off x="11061035" y="8866"/>
              <a:ext cx="264725" cy="4262214"/>
            </a:xfrm>
            <a:custGeom>
              <a:avLst/>
              <a:gdLst>
                <a:gd name="connsiteX0" fmla="*/ 0 w 264725"/>
                <a:gd name="connsiteY0" fmla="*/ 0 h 4262214"/>
                <a:gd name="connsiteX1" fmla="*/ 51299 w 264725"/>
                <a:gd name="connsiteY1" fmla="*/ 839777 h 4262214"/>
                <a:gd name="connsiteX2" fmla="*/ 264726 w 264725"/>
                <a:gd name="connsiteY2" fmla="*/ 4262215 h 42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25" h="4262214">
                  <a:moveTo>
                    <a:pt x="0" y="0"/>
                  </a:moveTo>
                  <a:lnTo>
                    <a:pt x="51299" y="839777"/>
                  </a:lnTo>
                  <a:lnTo>
                    <a:pt x="264726" y="4262215"/>
                  </a:lnTo>
                </a:path>
              </a:pathLst>
            </a:custGeom>
            <a:noFill/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24A20E-F2BF-43D5-A86B-21446CFD3F91}"/>
                </a:ext>
              </a:extLst>
            </p:cNvPr>
            <p:cNvSpPr/>
            <p:nvPr/>
          </p:nvSpPr>
          <p:spPr>
            <a:xfrm>
              <a:off x="10675979" y="8866"/>
              <a:ext cx="1502857" cy="1183666"/>
            </a:xfrm>
            <a:custGeom>
              <a:avLst/>
              <a:gdLst>
                <a:gd name="connsiteX0" fmla="*/ 1502858 w 1502857"/>
                <a:gd name="connsiteY0" fmla="*/ 0 h 1183666"/>
                <a:gd name="connsiteX1" fmla="*/ 436354 w 1502857"/>
                <a:gd name="connsiteY1" fmla="*/ 839777 h 1183666"/>
                <a:gd name="connsiteX2" fmla="*/ 0 w 1502857"/>
                <a:gd name="connsiteY2" fmla="*/ 1183667 h 118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857" h="1183666">
                  <a:moveTo>
                    <a:pt x="1502858" y="0"/>
                  </a:moveTo>
                  <a:lnTo>
                    <a:pt x="436354" y="839777"/>
                  </a:lnTo>
                  <a:lnTo>
                    <a:pt x="0" y="1183667"/>
                  </a:lnTo>
                </a:path>
              </a:pathLst>
            </a:custGeom>
            <a:noFill/>
            <a:ln w="12700" cap="sq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470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F17178D-E5ED-4C43-B2F8-AA6EEAA53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1" y="6149340"/>
            <a:ext cx="468690" cy="470535"/>
          </a:xfrm>
          <a:prstGeom prst="rect">
            <a:avLst/>
          </a:prstGeom>
        </p:spPr>
      </p:pic>
      <p:grpSp>
        <p:nvGrpSpPr>
          <p:cNvPr id="3" name="Graphic 1">
            <a:extLst>
              <a:ext uri="{FF2B5EF4-FFF2-40B4-BE49-F238E27FC236}">
                <a16:creationId xmlns:a16="http://schemas.microsoft.com/office/drawing/2014/main" id="{2317D369-8E79-4329-A48B-496D77AC54FC}"/>
              </a:ext>
            </a:extLst>
          </p:cNvPr>
          <p:cNvGrpSpPr/>
          <p:nvPr userDrawn="1"/>
        </p:nvGrpSpPr>
        <p:grpSpPr>
          <a:xfrm flipH="1">
            <a:off x="10675979" y="8866"/>
            <a:ext cx="1502857" cy="4761267"/>
            <a:chOff x="10675979" y="8866"/>
            <a:chExt cx="1502857" cy="476126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D7540B-DBA3-4431-9C75-1BEE4E99A37E}"/>
                </a:ext>
              </a:extLst>
            </p:cNvPr>
            <p:cNvSpPr/>
            <p:nvPr/>
          </p:nvSpPr>
          <p:spPr>
            <a:xfrm>
              <a:off x="10675979" y="4123518"/>
              <a:ext cx="649781" cy="147562"/>
            </a:xfrm>
            <a:custGeom>
              <a:avLst/>
              <a:gdLst>
                <a:gd name="connsiteX0" fmla="*/ 649782 w 649781"/>
                <a:gd name="connsiteY0" fmla="*/ 147563 h 147562"/>
                <a:gd name="connsiteX1" fmla="*/ 0 w 649781"/>
                <a:gd name="connsiteY1" fmla="*/ 0 h 14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147562">
                  <a:moveTo>
                    <a:pt x="649782" y="14756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9613E-7CB2-4274-A410-A7926F21F50E}"/>
                </a:ext>
              </a:extLst>
            </p:cNvPr>
            <p:cNvSpPr/>
            <p:nvPr/>
          </p:nvSpPr>
          <p:spPr>
            <a:xfrm>
              <a:off x="10675979" y="4271080"/>
              <a:ext cx="649781" cy="499052"/>
            </a:xfrm>
            <a:custGeom>
              <a:avLst/>
              <a:gdLst>
                <a:gd name="connsiteX0" fmla="*/ 649782 w 649781"/>
                <a:gd name="connsiteY0" fmla="*/ 0 h 499052"/>
                <a:gd name="connsiteX1" fmla="*/ 0 w 649781"/>
                <a:gd name="connsiteY1" fmla="*/ 499053 h 4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499052">
                  <a:moveTo>
                    <a:pt x="649782" y="0"/>
                  </a:moveTo>
                  <a:lnTo>
                    <a:pt x="0" y="499053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A11DDB-2F78-4904-8B49-0997A6DC1316}"/>
                </a:ext>
              </a:extLst>
            </p:cNvPr>
            <p:cNvSpPr/>
            <p:nvPr/>
          </p:nvSpPr>
          <p:spPr>
            <a:xfrm>
              <a:off x="11061035" y="8866"/>
              <a:ext cx="264725" cy="4262214"/>
            </a:xfrm>
            <a:custGeom>
              <a:avLst/>
              <a:gdLst>
                <a:gd name="connsiteX0" fmla="*/ 0 w 264725"/>
                <a:gd name="connsiteY0" fmla="*/ 0 h 4262214"/>
                <a:gd name="connsiteX1" fmla="*/ 51299 w 264725"/>
                <a:gd name="connsiteY1" fmla="*/ 839777 h 4262214"/>
                <a:gd name="connsiteX2" fmla="*/ 264726 w 264725"/>
                <a:gd name="connsiteY2" fmla="*/ 4262215 h 42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25" h="4262214">
                  <a:moveTo>
                    <a:pt x="0" y="0"/>
                  </a:moveTo>
                  <a:lnTo>
                    <a:pt x="51299" y="839777"/>
                  </a:lnTo>
                  <a:lnTo>
                    <a:pt x="264726" y="4262215"/>
                  </a:lnTo>
                </a:path>
              </a:pathLst>
            </a:custGeom>
            <a:noFill/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24A20E-F2BF-43D5-A86B-21446CFD3F91}"/>
                </a:ext>
              </a:extLst>
            </p:cNvPr>
            <p:cNvSpPr/>
            <p:nvPr/>
          </p:nvSpPr>
          <p:spPr>
            <a:xfrm>
              <a:off x="10675979" y="8866"/>
              <a:ext cx="1502857" cy="1183666"/>
            </a:xfrm>
            <a:custGeom>
              <a:avLst/>
              <a:gdLst>
                <a:gd name="connsiteX0" fmla="*/ 1502858 w 1502857"/>
                <a:gd name="connsiteY0" fmla="*/ 0 h 1183666"/>
                <a:gd name="connsiteX1" fmla="*/ 436354 w 1502857"/>
                <a:gd name="connsiteY1" fmla="*/ 839777 h 1183666"/>
                <a:gd name="connsiteX2" fmla="*/ 0 w 1502857"/>
                <a:gd name="connsiteY2" fmla="*/ 1183667 h 118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857" h="1183666">
                  <a:moveTo>
                    <a:pt x="1502858" y="0"/>
                  </a:moveTo>
                  <a:lnTo>
                    <a:pt x="436354" y="839777"/>
                  </a:lnTo>
                  <a:lnTo>
                    <a:pt x="0" y="1183667"/>
                  </a:lnTo>
                </a:path>
              </a:pathLst>
            </a:custGeom>
            <a:noFill/>
            <a:ln w="12700" cap="sq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91994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2DBC20-07D5-4553-A5FD-AB6AFD50E9E5}"/>
              </a:ext>
            </a:extLst>
          </p:cNvPr>
          <p:cNvGrpSpPr/>
          <p:nvPr userDrawn="1"/>
        </p:nvGrpSpPr>
        <p:grpSpPr>
          <a:xfrm>
            <a:off x="609601" y="6149340"/>
            <a:ext cx="2053320" cy="470535"/>
            <a:chOff x="609601" y="6149340"/>
            <a:chExt cx="2053320" cy="4705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62098B6-DC06-45EA-97FD-05DB684C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1" y="6149340"/>
              <a:ext cx="468690" cy="4705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857142-5A8B-4E22-9968-2A12AFB50123}"/>
                </a:ext>
              </a:extLst>
            </p:cNvPr>
            <p:cNvGrpSpPr/>
            <p:nvPr userDrawn="1"/>
          </p:nvGrpSpPr>
          <p:grpSpPr>
            <a:xfrm>
              <a:off x="1338153" y="6149340"/>
              <a:ext cx="1324768" cy="448501"/>
              <a:chOff x="1249631" y="6149340"/>
              <a:chExt cx="1324768" cy="44850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7A1A4CB-A8F5-4DD9-A491-FBC5B5563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631" y="6149341"/>
                <a:ext cx="566425" cy="44850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F20BF6FB-67D2-4863-8299-DF25286E3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676" y="6149340"/>
                <a:ext cx="622723" cy="408123"/>
              </a:xfrm>
              <a:prstGeom prst="rect">
                <a:avLst/>
              </a:prstGeom>
            </p:spPr>
          </p:pic>
        </p:grpSp>
      </p:grpSp>
      <p:grpSp>
        <p:nvGrpSpPr>
          <p:cNvPr id="6" name="Graphic 3">
            <a:extLst>
              <a:ext uri="{FF2B5EF4-FFF2-40B4-BE49-F238E27FC236}">
                <a16:creationId xmlns:a16="http://schemas.microsoft.com/office/drawing/2014/main" id="{17BA7200-4EC0-4FA9-8DB9-00E14DEA8ED7}"/>
              </a:ext>
            </a:extLst>
          </p:cNvPr>
          <p:cNvGrpSpPr/>
          <p:nvPr/>
        </p:nvGrpSpPr>
        <p:grpSpPr>
          <a:xfrm flipH="1">
            <a:off x="10412998" y="6338"/>
            <a:ext cx="1776323" cy="6845323"/>
            <a:chOff x="10451098" y="6338"/>
            <a:chExt cx="1776323" cy="684532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EB7C584-98FB-4FA3-ADCB-9C6E49B2CAB6}"/>
                </a:ext>
              </a:extLst>
            </p:cNvPr>
            <p:cNvSpPr/>
            <p:nvPr/>
          </p:nvSpPr>
          <p:spPr>
            <a:xfrm>
              <a:off x="10451098" y="6338"/>
              <a:ext cx="1755079" cy="1310118"/>
            </a:xfrm>
            <a:custGeom>
              <a:avLst/>
              <a:gdLst>
                <a:gd name="connsiteX0" fmla="*/ 1755080 w 1755079"/>
                <a:gd name="connsiteY0" fmla="*/ 0 h 1310118"/>
                <a:gd name="connsiteX1" fmla="*/ 0 w 1755079"/>
                <a:gd name="connsiteY1" fmla="*/ 1310119 h 131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5079" h="1310118">
                  <a:moveTo>
                    <a:pt x="1755080" y="0"/>
                  </a:moveTo>
                  <a:lnTo>
                    <a:pt x="0" y="1310119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8C3082-9E01-4470-829C-723620936569}"/>
                </a:ext>
              </a:extLst>
            </p:cNvPr>
            <p:cNvSpPr/>
            <p:nvPr/>
          </p:nvSpPr>
          <p:spPr>
            <a:xfrm>
              <a:off x="10451098" y="1789291"/>
              <a:ext cx="404384" cy="5062370"/>
            </a:xfrm>
            <a:custGeom>
              <a:avLst/>
              <a:gdLst>
                <a:gd name="connsiteX0" fmla="*/ 404385 w 404384"/>
                <a:gd name="connsiteY0" fmla="*/ 5062370 h 5062370"/>
                <a:gd name="connsiteX1" fmla="*/ 0 w 404384"/>
                <a:gd name="connsiteY1" fmla="*/ 0 h 50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84" h="5062370">
                  <a:moveTo>
                    <a:pt x="404385" y="506237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027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3">
            <a:extLst>
              <a:ext uri="{FF2B5EF4-FFF2-40B4-BE49-F238E27FC236}">
                <a16:creationId xmlns:a16="http://schemas.microsoft.com/office/drawing/2014/main" id="{F12F766E-3D97-43B8-B2A8-E0ABC32D184F}"/>
              </a:ext>
            </a:extLst>
          </p:cNvPr>
          <p:cNvGrpSpPr/>
          <p:nvPr/>
        </p:nvGrpSpPr>
        <p:grpSpPr>
          <a:xfrm rot="5400000" flipV="1">
            <a:off x="10010775" y="1333500"/>
            <a:ext cx="3496627" cy="847725"/>
            <a:chOff x="10010775" y="1333500"/>
            <a:chExt cx="3496627" cy="84772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6539DDF-9312-466A-BFA2-A5ECCFBF743E}"/>
                </a:ext>
              </a:extLst>
            </p:cNvPr>
            <p:cNvSpPr/>
            <p:nvPr/>
          </p:nvSpPr>
          <p:spPr>
            <a:xfrm>
              <a:off x="10010775" y="1333500"/>
              <a:ext cx="529590" cy="483870"/>
            </a:xfrm>
            <a:custGeom>
              <a:avLst/>
              <a:gdLst>
                <a:gd name="connsiteX0" fmla="*/ 529590 w 529590"/>
                <a:gd name="connsiteY0" fmla="*/ 0 h 483870"/>
                <a:gd name="connsiteX1" fmla="*/ 0 w 529590"/>
                <a:gd name="connsiteY1" fmla="*/ 483870 h 4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590" h="483870">
                  <a:moveTo>
                    <a:pt x="529590" y="0"/>
                  </a:moveTo>
                  <a:lnTo>
                    <a:pt x="0" y="48387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681E18-2224-47D5-88EF-515A1F0B1CF7}"/>
                </a:ext>
              </a:extLst>
            </p:cNvPr>
            <p:cNvSpPr/>
            <p:nvPr/>
          </p:nvSpPr>
          <p:spPr>
            <a:xfrm>
              <a:off x="10540365" y="1333500"/>
              <a:ext cx="2967037" cy="523875"/>
            </a:xfrm>
            <a:custGeom>
              <a:avLst/>
              <a:gdLst>
                <a:gd name="connsiteX0" fmla="*/ 0 w 2967037"/>
                <a:gd name="connsiteY0" fmla="*/ 0 h 523875"/>
                <a:gd name="connsiteX1" fmla="*/ 2967038 w 2967037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7037" h="523875">
                  <a:moveTo>
                    <a:pt x="0" y="0"/>
                  </a:moveTo>
                  <a:lnTo>
                    <a:pt x="2967038" y="523875"/>
                  </a:lnTo>
                </a:path>
              </a:pathLst>
            </a:custGeom>
            <a:ln w="12700" cap="rnd">
              <a:solidFill>
                <a:srgbClr val="3D7CC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F67294-8EC2-464B-8C36-7DC2DADE0E4D}"/>
                </a:ext>
              </a:extLst>
            </p:cNvPr>
            <p:cNvSpPr/>
            <p:nvPr/>
          </p:nvSpPr>
          <p:spPr>
            <a:xfrm>
              <a:off x="10540365" y="1333500"/>
              <a:ext cx="9525" cy="847725"/>
            </a:xfrm>
            <a:custGeom>
              <a:avLst/>
              <a:gdLst>
                <a:gd name="connsiteX0" fmla="*/ 0 w 9525"/>
                <a:gd name="connsiteY0" fmla="*/ 847725 h 847725"/>
                <a:gd name="connsiteX1" fmla="*/ 0 w 9525"/>
                <a:gd name="connsiteY1" fmla="*/ 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47725">
                  <a:moveTo>
                    <a:pt x="0" y="847725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52CD89-FC8C-4982-8045-9FD34B616990}"/>
                </a:ext>
              </a:extLst>
            </p:cNvPr>
            <p:cNvSpPr/>
            <p:nvPr/>
          </p:nvSpPr>
          <p:spPr>
            <a:xfrm>
              <a:off x="13500735" y="1857375"/>
              <a:ext cx="6667" cy="323850"/>
            </a:xfrm>
            <a:custGeom>
              <a:avLst/>
              <a:gdLst>
                <a:gd name="connsiteX0" fmla="*/ 6668 w 6667"/>
                <a:gd name="connsiteY0" fmla="*/ 0 h 323850"/>
                <a:gd name="connsiteX1" fmla="*/ 0 w 6667"/>
                <a:gd name="connsiteY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" h="323850">
                  <a:moveTo>
                    <a:pt x="6668" y="0"/>
                  </a:moveTo>
                  <a:lnTo>
                    <a:pt x="0" y="323850"/>
                  </a:lnTo>
                </a:path>
              </a:pathLst>
            </a:custGeom>
            <a:ln w="12700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4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9DAD3AA-B8BF-4287-A2A4-75859C4E5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598762" y="0"/>
            <a:ext cx="7593238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1AAC01-B982-484E-8690-26957A0E07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F3AEF5-1457-44BB-92F4-FE8FBB6C76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3576" y="-3275"/>
            <a:ext cx="7578424" cy="6863014"/>
          </a:xfrm>
          <a:custGeom>
            <a:avLst/>
            <a:gdLst>
              <a:gd name="connsiteX0" fmla="*/ 0 w 7593238"/>
              <a:gd name="connsiteY0" fmla="*/ 0 h 6858000"/>
              <a:gd name="connsiteX1" fmla="*/ 7593238 w 7593238"/>
              <a:gd name="connsiteY1" fmla="*/ 0 h 6858000"/>
              <a:gd name="connsiteX2" fmla="*/ 7593238 w 7593238"/>
              <a:gd name="connsiteY2" fmla="*/ 6858000 h 6858000"/>
              <a:gd name="connsiteX3" fmla="*/ 0 w 7593238"/>
              <a:gd name="connsiteY3" fmla="*/ 6858000 h 6858000"/>
              <a:gd name="connsiteX4" fmla="*/ 0 w 7593238"/>
              <a:gd name="connsiteY4" fmla="*/ 0 h 6858000"/>
              <a:gd name="connsiteX0" fmla="*/ 0 w 7593238"/>
              <a:gd name="connsiteY0" fmla="*/ 9625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0 w 7593238"/>
              <a:gd name="connsiteY5" fmla="*/ 9625 h 6867625"/>
              <a:gd name="connsiteX0" fmla="*/ 0 w 7593238"/>
              <a:gd name="connsiteY0" fmla="*/ 9625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2114 w 7593238"/>
              <a:gd name="connsiteY5" fmla="*/ 4783757 h 6867625"/>
              <a:gd name="connsiteX6" fmla="*/ 0 w 7593238"/>
              <a:gd name="connsiteY6" fmla="*/ 9625 h 6867625"/>
              <a:gd name="connsiteX0" fmla="*/ 170671 w 7761795"/>
              <a:gd name="connsiteY0" fmla="*/ 4783757 h 6867625"/>
              <a:gd name="connsiteX1" fmla="*/ 719311 w 7761795"/>
              <a:gd name="connsiteY1" fmla="*/ 0 h 6867625"/>
              <a:gd name="connsiteX2" fmla="*/ 7761795 w 7761795"/>
              <a:gd name="connsiteY2" fmla="*/ 9625 h 6867625"/>
              <a:gd name="connsiteX3" fmla="*/ 7761795 w 7761795"/>
              <a:gd name="connsiteY3" fmla="*/ 6867625 h 6867625"/>
              <a:gd name="connsiteX4" fmla="*/ 168557 w 7761795"/>
              <a:gd name="connsiteY4" fmla="*/ 6867625 h 6867625"/>
              <a:gd name="connsiteX5" fmla="*/ 170671 w 7761795"/>
              <a:gd name="connsiteY5" fmla="*/ 4783757 h 6867625"/>
              <a:gd name="connsiteX0" fmla="*/ 2114 w 7593238"/>
              <a:gd name="connsiteY0" fmla="*/ 4783757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2114 w 7593238"/>
              <a:gd name="connsiteY5" fmla="*/ 4783757 h 6867625"/>
              <a:gd name="connsiteX0" fmla="*/ 2114 w 7593238"/>
              <a:gd name="connsiteY0" fmla="*/ 4783757 h 6867625"/>
              <a:gd name="connsiteX1" fmla="*/ 550754 w 7593238"/>
              <a:gd name="connsiteY1" fmla="*/ 0 h 6867625"/>
              <a:gd name="connsiteX2" fmla="*/ 7593238 w 7593238"/>
              <a:gd name="connsiteY2" fmla="*/ 9625 h 6867625"/>
              <a:gd name="connsiteX3" fmla="*/ 7593238 w 7593238"/>
              <a:gd name="connsiteY3" fmla="*/ 6867625 h 6867625"/>
              <a:gd name="connsiteX4" fmla="*/ 0 w 7593238"/>
              <a:gd name="connsiteY4" fmla="*/ 6867625 h 6867625"/>
              <a:gd name="connsiteX5" fmla="*/ 2114 w 7593238"/>
              <a:gd name="connsiteY5" fmla="*/ 4783757 h 6867625"/>
              <a:gd name="connsiteX0" fmla="*/ 2114 w 7593238"/>
              <a:gd name="connsiteY0" fmla="*/ 4783757 h 6882064"/>
              <a:gd name="connsiteX1" fmla="*/ 550754 w 7593238"/>
              <a:gd name="connsiteY1" fmla="*/ 0 h 6882064"/>
              <a:gd name="connsiteX2" fmla="*/ 7593238 w 7593238"/>
              <a:gd name="connsiteY2" fmla="*/ 9625 h 6882064"/>
              <a:gd name="connsiteX3" fmla="*/ 7593238 w 7593238"/>
              <a:gd name="connsiteY3" fmla="*/ 6867625 h 6882064"/>
              <a:gd name="connsiteX4" fmla="*/ 2591310 w 7593238"/>
              <a:gd name="connsiteY4" fmla="*/ 6882064 h 6882064"/>
              <a:gd name="connsiteX5" fmla="*/ 0 w 7593238"/>
              <a:gd name="connsiteY5" fmla="*/ 6867625 h 6882064"/>
              <a:gd name="connsiteX6" fmla="*/ 2114 w 7593238"/>
              <a:gd name="connsiteY6" fmla="*/ 4783757 h 6882064"/>
              <a:gd name="connsiteX0" fmla="*/ 0 w 7591124"/>
              <a:gd name="connsiteY0" fmla="*/ 4783757 h 6882064"/>
              <a:gd name="connsiteX1" fmla="*/ 548640 w 7591124"/>
              <a:gd name="connsiteY1" fmla="*/ 0 h 6882064"/>
              <a:gd name="connsiteX2" fmla="*/ 7591124 w 7591124"/>
              <a:gd name="connsiteY2" fmla="*/ 9625 h 6882064"/>
              <a:gd name="connsiteX3" fmla="*/ 7591124 w 7591124"/>
              <a:gd name="connsiteY3" fmla="*/ 6867625 h 6882064"/>
              <a:gd name="connsiteX4" fmla="*/ 2589196 w 7591124"/>
              <a:gd name="connsiteY4" fmla="*/ 6882064 h 6882064"/>
              <a:gd name="connsiteX5" fmla="*/ 0 w 7591124"/>
              <a:gd name="connsiteY5" fmla="*/ 4783757 h 6882064"/>
              <a:gd name="connsiteX0" fmla="*/ 0 w 7591124"/>
              <a:gd name="connsiteY0" fmla="*/ 4783757 h 6875714"/>
              <a:gd name="connsiteX1" fmla="*/ 548640 w 7591124"/>
              <a:gd name="connsiteY1" fmla="*/ 0 h 6875714"/>
              <a:gd name="connsiteX2" fmla="*/ 7591124 w 7591124"/>
              <a:gd name="connsiteY2" fmla="*/ 9625 h 6875714"/>
              <a:gd name="connsiteX3" fmla="*/ 7591124 w 7591124"/>
              <a:gd name="connsiteY3" fmla="*/ 6867625 h 6875714"/>
              <a:gd name="connsiteX4" fmla="*/ 2601896 w 7591124"/>
              <a:gd name="connsiteY4" fmla="*/ 6875714 h 6875714"/>
              <a:gd name="connsiteX5" fmla="*/ 0 w 7591124"/>
              <a:gd name="connsiteY5" fmla="*/ 4783757 h 6875714"/>
              <a:gd name="connsiteX0" fmla="*/ 0 w 7584774"/>
              <a:gd name="connsiteY0" fmla="*/ 4790107 h 6875714"/>
              <a:gd name="connsiteX1" fmla="*/ 542290 w 7584774"/>
              <a:gd name="connsiteY1" fmla="*/ 0 h 6875714"/>
              <a:gd name="connsiteX2" fmla="*/ 7584774 w 7584774"/>
              <a:gd name="connsiteY2" fmla="*/ 9625 h 6875714"/>
              <a:gd name="connsiteX3" fmla="*/ 7584774 w 7584774"/>
              <a:gd name="connsiteY3" fmla="*/ 6867625 h 6875714"/>
              <a:gd name="connsiteX4" fmla="*/ 2595546 w 7584774"/>
              <a:gd name="connsiteY4" fmla="*/ 6875714 h 6875714"/>
              <a:gd name="connsiteX5" fmla="*/ 0 w 7584774"/>
              <a:gd name="connsiteY5" fmla="*/ 4790107 h 6875714"/>
              <a:gd name="connsiteX0" fmla="*/ 0 w 7578424"/>
              <a:gd name="connsiteY0" fmla="*/ 4783757 h 6875714"/>
              <a:gd name="connsiteX1" fmla="*/ 535940 w 7578424"/>
              <a:gd name="connsiteY1" fmla="*/ 0 h 6875714"/>
              <a:gd name="connsiteX2" fmla="*/ 7578424 w 7578424"/>
              <a:gd name="connsiteY2" fmla="*/ 9625 h 6875714"/>
              <a:gd name="connsiteX3" fmla="*/ 7578424 w 7578424"/>
              <a:gd name="connsiteY3" fmla="*/ 6867625 h 6875714"/>
              <a:gd name="connsiteX4" fmla="*/ 2589196 w 7578424"/>
              <a:gd name="connsiteY4" fmla="*/ 6875714 h 6875714"/>
              <a:gd name="connsiteX5" fmla="*/ 0 w 7578424"/>
              <a:gd name="connsiteY5" fmla="*/ 4783757 h 6875714"/>
              <a:gd name="connsiteX0" fmla="*/ 0 w 7578424"/>
              <a:gd name="connsiteY0" fmla="*/ 4777407 h 6869364"/>
              <a:gd name="connsiteX1" fmla="*/ 529590 w 7578424"/>
              <a:gd name="connsiteY1" fmla="*/ 0 h 6869364"/>
              <a:gd name="connsiteX2" fmla="*/ 7578424 w 7578424"/>
              <a:gd name="connsiteY2" fmla="*/ 3275 h 6869364"/>
              <a:gd name="connsiteX3" fmla="*/ 7578424 w 7578424"/>
              <a:gd name="connsiteY3" fmla="*/ 6861275 h 6869364"/>
              <a:gd name="connsiteX4" fmla="*/ 2589196 w 7578424"/>
              <a:gd name="connsiteY4" fmla="*/ 6869364 h 6869364"/>
              <a:gd name="connsiteX5" fmla="*/ 0 w 7578424"/>
              <a:gd name="connsiteY5" fmla="*/ 4777407 h 6869364"/>
              <a:gd name="connsiteX0" fmla="*/ 0 w 7578424"/>
              <a:gd name="connsiteY0" fmla="*/ 4777407 h 6869364"/>
              <a:gd name="connsiteX1" fmla="*/ 529590 w 7578424"/>
              <a:gd name="connsiteY1" fmla="*/ 0 h 6869364"/>
              <a:gd name="connsiteX2" fmla="*/ 7578424 w 7578424"/>
              <a:gd name="connsiteY2" fmla="*/ 3275 h 6869364"/>
              <a:gd name="connsiteX3" fmla="*/ 7578424 w 7578424"/>
              <a:gd name="connsiteY3" fmla="*/ 6861275 h 6869364"/>
              <a:gd name="connsiteX4" fmla="*/ 2589196 w 7578424"/>
              <a:gd name="connsiteY4" fmla="*/ 6869364 h 6869364"/>
              <a:gd name="connsiteX5" fmla="*/ 0 w 7578424"/>
              <a:gd name="connsiteY5" fmla="*/ 4777407 h 6869364"/>
              <a:gd name="connsiteX0" fmla="*/ 0 w 7578424"/>
              <a:gd name="connsiteY0" fmla="*/ 4777407 h 6869364"/>
              <a:gd name="connsiteX1" fmla="*/ 532765 w 7578424"/>
              <a:gd name="connsiteY1" fmla="*/ 0 h 6869364"/>
              <a:gd name="connsiteX2" fmla="*/ 7578424 w 7578424"/>
              <a:gd name="connsiteY2" fmla="*/ 3275 h 6869364"/>
              <a:gd name="connsiteX3" fmla="*/ 7578424 w 7578424"/>
              <a:gd name="connsiteY3" fmla="*/ 6861275 h 6869364"/>
              <a:gd name="connsiteX4" fmla="*/ 2589196 w 7578424"/>
              <a:gd name="connsiteY4" fmla="*/ 6869364 h 6869364"/>
              <a:gd name="connsiteX5" fmla="*/ 0 w 7578424"/>
              <a:gd name="connsiteY5" fmla="*/ 4777407 h 6869364"/>
              <a:gd name="connsiteX0" fmla="*/ 0 w 7578424"/>
              <a:gd name="connsiteY0" fmla="*/ 4777407 h 6863014"/>
              <a:gd name="connsiteX1" fmla="*/ 532765 w 7578424"/>
              <a:gd name="connsiteY1" fmla="*/ 0 h 6863014"/>
              <a:gd name="connsiteX2" fmla="*/ 7578424 w 7578424"/>
              <a:gd name="connsiteY2" fmla="*/ 3275 h 6863014"/>
              <a:gd name="connsiteX3" fmla="*/ 7578424 w 7578424"/>
              <a:gd name="connsiteY3" fmla="*/ 6861275 h 6863014"/>
              <a:gd name="connsiteX4" fmla="*/ 2598721 w 7578424"/>
              <a:gd name="connsiteY4" fmla="*/ 6863014 h 6863014"/>
              <a:gd name="connsiteX5" fmla="*/ 0 w 7578424"/>
              <a:gd name="connsiteY5" fmla="*/ 4777407 h 686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8424" h="6863014">
                <a:moveTo>
                  <a:pt x="0" y="4777407"/>
                </a:moveTo>
                <a:cubicBezTo>
                  <a:pt x="82167" y="4017813"/>
                  <a:pt x="515788" y="128571"/>
                  <a:pt x="532765" y="0"/>
                </a:cubicBezTo>
                <a:lnTo>
                  <a:pt x="7578424" y="3275"/>
                </a:lnTo>
                <a:lnTo>
                  <a:pt x="7578424" y="6861275"/>
                </a:lnTo>
                <a:lnTo>
                  <a:pt x="2598721" y="6863014"/>
                </a:lnTo>
                <a:lnTo>
                  <a:pt x="0" y="4777407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F7424F-2185-4B42-84BD-D21262568C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810DD970-1355-4931-B7C1-5EF569DDFA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0907129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91BBB7C-30B7-4283-AAF7-B5A00436E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44144" y="4655203"/>
            <a:ext cx="2685256" cy="2202798"/>
          </a:xfrm>
          <a:prstGeom prst="rect">
            <a:avLst/>
          </a:prstGeom>
        </p:spPr>
      </p:pic>
      <p:grpSp>
        <p:nvGrpSpPr>
          <p:cNvPr id="2" name="Graphic 2">
            <a:extLst>
              <a:ext uri="{FF2B5EF4-FFF2-40B4-BE49-F238E27FC236}">
                <a16:creationId xmlns:a16="http://schemas.microsoft.com/office/drawing/2014/main" id="{250F37C8-CAD4-4750-98FB-C66AAAC68386}"/>
              </a:ext>
            </a:extLst>
          </p:cNvPr>
          <p:cNvGrpSpPr/>
          <p:nvPr/>
        </p:nvGrpSpPr>
        <p:grpSpPr>
          <a:xfrm>
            <a:off x="2722636" y="6338"/>
            <a:ext cx="9461123" cy="6844689"/>
            <a:chOff x="2722636" y="6338"/>
            <a:chExt cx="9461123" cy="68446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A18B1F-F7FF-4DF8-BE3F-554BD0C09DD6}"/>
                </a:ext>
              </a:extLst>
            </p:cNvPr>
            <p:cNvSpPr/>
            <p:nvPr/>
          </p:nvSpPr>
          <p:spPr>
            <a:xfrm>
              <a:off x="6609258" y="3428366"/>
              <a:ext cx="5574501" cy="1367163"/>
            </a:xfrm>
            <a:custGeom>
              <a:avLst/>
              <a:gdLst>
                <a:gd name="connsiteX0" fmla="*/ 5574502 w 5574501"/>
                <a:gd name="connsiteY0" fmla="*/ 1367163 h 1367163"/>
                <a:gd name="connsiteX1" fmla="*/ 0 w 5574501"/>
                <a:gd name="connsiteY1" fmla="*/ 0 h 13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4501" h="1367163">
                  <a:moveTo>
                    <a:pt x="5574502" y="1367163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43C556-7A27-46AA-ABB9-7EC988D2FF1E}"/>
                </a:ext>
              </a:extLst>
            </p:cNvPr>
            <p:cNvSpPr/>
            <p:nvPr/>
          </p:nvSpPr>
          <p:spPr>
            <a:xfrm>
              <a:off x="2722636" y="3428366"/>
              <a:ext cx="3886622" cy="3422661"/>
            </a:xfrm>
            <a:custGeom>
              <a:avLst/>
              <a:gdLst>
                <a:gd name="connsiteX0" fmla="*/ 3886623 w 3886622"/>
                <a:gd name="connsiteY0" fmla="*/ 0 h 3422661"/>
                <a:gd name="connsiteX1" fmla="*/ 0 w 3886622"/>
                <a:gd name="connsiteY1" fmla="*/ 3422662 h 34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622" h="3422661">
                  <a:moveTo>
                    <a:pt x="3886623" y="0"/>
                  </a:moveTo>
                  <a:lnTo>
                    <a:pt x="0" y="3422662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739212F-0900-4DBF-B0FB-EABA938BB129}"/>
                </a:ext>
              </a:extLst>
            </p:cNvPr>
            <p:cNvSpPr/>
            <p:nvPr/>
          </p:nvSpPr>
          <p:spPr>
            <a:xfrm>
              <a:off x="6286641" y="6338"/>
              <a:ext cx="322617" cy="3422027"/>
            </a:xfrm>
            <a:custGeom>
              <a:avLst/>
              <a:gdLst>
                <a:gd name="connsiteX0" fmla="*/ 322618 w 322617"/>
                <a:gd name="connsiteY0" fmla="*/ 3422028 h 3422027"/>
                <a:gd name="connsiteX1" fmla="*/ 0 w 322617"/>
                <a:gd name="connsiteY1" fmla="*/ 0 h 34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617" h="3422027">
                  <a:moveTo>
                    <a:pt x="322618" y="3422028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08D54A-9FB0-49E0-8A33-0D8B4AD54ACA}"/>
                </a:ext>
              </a:extLst>
            </p:cNvPr>
            <p:cNvSpPr/>
            <p:nvPr/>
          </p:nvSpPr>
          <p:spPr>
            <a:xfrm>
              <a:off x="3946554" y="4650383"/>
              <a:ext cx="2459245" cy="2200644"/>
            </a:xfrm>
            <a:custGeom>
              <a:avLst/>
              <a:gdLst>
                <a:gd name="connsiteX0" fmla="*/ 2459246 w 2459245"/>
                <a:gd name="connsiteY0" fmla="*/ 0 h 2200644"/>
                <a:gd name="connsiteX1" fmla="*/ 0 w 2459245"/>
                <a:gd name="connsiteY1" fmla="*/ 2200645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9245" h="2200644">
                  <a:moveTo>
                    <a:pt x="2459246" y="0"/>
                  </a:moveTo>
                  <a:lnTo>
                    <a:pt x="0" y="2200645"/>
                  </a:lnTo>
                </a:path>
              </a:pathLst>
            </a:custGeom>
            <a:ln w="12666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124EFF-4048-41E9-BE55-943C1F3CBB03}"/>
                </a:ext>
              </a:extLst>
            </p:cNvPr>
            <p:cNvSpPr/>
            <p:nvPr/>
          </p:nvSpPr>
          <p:spPr>
            <a:xfrm>
              <a:off x="6405800" y="4650383"/>
              <a:ext cx="219937" cy="2200644"/>
            </a:xfrm>
            <a:custGeom>
              <a:avLst/>
              <a:gdLst>
                <a:gd name="connsiteX0" fmla="*/ 219938 w 219937"/>
                <a:gd name="connsiteY0" fmla="*/ 2200645 h 2200644"/>
                <a:gd name="connsiteX1" fmla="*/ 0 w 219937"/>
                <a:gd name="connsiteY1" fmla="*/ 0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937" h="2200644">
                  <a:moveTo>
                    <a:pt x="219938" y="2200645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745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47DE056-169B-4518-8A3C-C880C8767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86500" y="1"/>
            <a:ext cx="5905499" cy="4795443"/>
          </a:xfrm>
          <a:prstGeom prst="rect">
            <a:avLst/>
          </a:prstGeom>
        </p:spPr>
      </p:pic>
      <p:grpSp>
        <p:nvGrpSpPr>
          <p:cNvPr id="4" name="Graphic 2">
            <a:extLst>
              <a:ext uri="{FF2B5EF4-FFF2-40B4-BE49-F238E27FC236}">
                <a16:creationId xmlns:a16="http://schemas.microsoft.com/office/drawing/2014/main" id="{250F37C8-CAD4-4750-98FB-C66AAAC68386}"/>
              </a:ext>
            </a:extLst>
          </p:cNvPr>
          <p:cNvGrpSpPr/>
          <p:nvPr/>
        </p:nvGrpSpPr>
        <p:grpSpPr>
          <a:xfrm>
            <a:off x="2722636" y="6338"/>
            <a:ext cx="9461123" cy="6844689"/>
            <a:chOff x="2722636" y="6338"/>
            <a:chExt cx="9461123" cy="68446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AF89F25-57E2-495D-89F8-A1E086554F24}"/>
                </a:ext>
              </a:extLst>
            </p:cNvPr>
            <p:cNvSpPr/>
            <p:nvPr/>
          </p:nvSpPr>
          <p:spPr>
            <a:xfrm>
              <a:off x="6609258" y="3428366"/>
              <a:ext cx="5574501" cy="1367163"/>
            </a:xfrm>
            <a:custGeom>
              <a:avLst/>
              <a:gdLst>
                <a:gd name="connsiteX0" fmla="*/ 5574502 w 5574501"/>
                <a:gd name="connsiteY0" fmla="*/ 1367163 h 1367163"/>
                <a:gd name="connsiteX1" fmla="*/ 0 w 5574501"/>
                <a:gd name="connsiteY1" fmla="*/ 0 h 13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4501" h="1367163">
                  <a:moveTo>
                    <a:pt x="5574502" y="1367163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001138-A5CA-4A2F-AF0E-1A0D6081FE6C}"/>
                </a:ext>
              </a:extLst>
            </p:cNvPr>
            <p:cNvSpPr/>
            <p:nvPr/>
          </p:nvSpPr>
          <p:spPr>
            <a:xfrm>
              <a:off x="2722636" y="3428366"/>
              <a:ext cx="3886622" cy="3422661"/>
            </a:xfrm>
            <a:custGeom>
              <a:avLst/>
              <a:gdLst>
                <a:gd name="connsiteX0" fmla="*/ 3886623 w 3886622"/>
                <a:gd name="connsiteY0" fmla="*/ 0 h 3422661"/>
                <a:gd name="connsiteX1" fmla="*/ 0 w 3886622"/>
                <a:gd name="connsiteY1" fmla="*/ 3422662 h 34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622" h="3422661">
                  <a:moveTo>
                    <a:pt x="3886623" y="0"/>
                  </a:moveTo>
                  <a:lnTo>
                    <a:pt x="0" y="3422662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F9D50D-2DE7-4B07-A3E2-2EFE2B370ADD}"/>
                </a:ext>
              </a:extLst>
            </p:cNvPr>
            <p:cNvSpPr/>
            <p:nvPr/>
          </p:nvSpPr>
          <p:spPr>
            <a:xfrm>
              <a:off x="6286641" y="6338"/>
              <a:ext cx="322617" cy="3422027"/>
            </a:xfrm>
            <a:custGeom>
              <a:avLst/>
              <a:gdLst>
                <a:gd name="connsiteX0" fmla="*/ 322618 w 322617"/>
                <a:gd name="connsiteY0" fmla="*/ 3422028 h 3422027"/>
                <a:gd name="connsiteX1" fmla="*/ 0 w 322617"/>
                <a:gd name="connsiteY1" fmla="*/ 0 h 34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617" h="3422027">
                  <a:moveTo>
                    <a:pt x="322618" y="3422028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23267DC-A8FE-468F-AD69-2C76B8687C21}"/>
                </a:ext>
              </a:extLst>
            </p:cNvPr>
            <p:cNvSpPr/>
            <p:nvPr/>
          </p:nvSpPr>
          <p:spPr>
            <a:xfrm>
              <a:off x="3946554" y="4650383"/>
              <a:ext cx="2459245" cy="2200644"/>
            </a:xfrm>
            <a:custGeom>
              <a:avLst/>
              <a:gdLst>
                <a:gd name="connsiteX0" fmla="*/ 2459246 w 2459245"/>
                <a:gd name="connsiteY0" fmla="*/ 0 h 2200644"/>
                <a:gd name="connsiteX1" fmla="*/ 0 w 2459245"/>
                <a:gd name="connsiteY1" fmla="*/ 2200645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9245" h="2200644">
                  <a:moveTo>
                    <a:pt x="2459246" y="0"/>
                  </a:moveTo>
                  <a:lnTo>
                    <a:pt x="0" y="2200645"/>
                  </a:lnTo>
                </a:path>
              </a:pathLst>
            </a:custGeom>
            <a:ln w="12666" cap="rnd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B58712-D34B-4B65-9293-E8D49F3548E5}"/>
                </a:ext>
              </a:extLst>
            </p:cNvPr>
            <p:cNvSpPr/>
            <p:nvPr/>
          </p:nvSpPr>
          <p:spPr>
            <a:xfrm>
              <a:off x="6405800" y="4650383"/>
              <a:ext cx="219937" cy="2200644"/>
            </a:xfrm>
            <a:custGeom>
              <a:avLst/>
              <a:gdLst>
                <a:gd name="connsiteX0" fmla="*/ 219938 w 219937"/>
                <a:gd name="connsiteY0" fmla="*/ 2200645 h 2200644"/>
                <a:gd name="connsiteX1" fmla="*/ 0 w 219937"/>
                <a:gd name="connsiteY1" fmla="*/ 0 h 220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937" h="2200644">
                  <a:moveTo>
                    <a:pt x="219938" y="2200645"/>
                  </a:moveTo>
                  <a:lnTo>
                    <a:pt x="0" y="0"/>
                  </a:lnTo>
                </a:path>
              </a:pathLst>
            </a:custGeom>
            <a:ln w="12666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473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764ADDA-A787-4C82-AFB0-34DCE95C6A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0" t="325" r="1"/>
          <a:stretch/>
        </p:blipFill>
        <p:spPr>
          <a:xfrm flipH="1">
            <a:off x="5720644" y="0"/>
            <a:ext cx="6471356" cy="51985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4CF30D-61F7-4A49-9304-BD5057C4F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5163081"/>
            <a:ext cx="1004098" cy="10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8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2317D369-8E79-4329-A48B-496D77AC54FC}"/>
              </a:ext>
            </a:extLst>
          </p:cNvPr>
          <p:cNvGrpSpPr/>
          <p:nvPr/>
        </p:nvGrpSpPr>
        <p:grpSpPr>
          <a:xfrm>
            <a:off x="0" y="8866"/>
            <a:ext cx="1502857" cy="4761267"/>
            <a:chOff x="10675979" y="8866"/>
            <a:chExt cx="1502857" cy="4761267"/>
          </a:xfrm>
          <a:noFill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D7540B-DBA3-4431-9C75-1BEE4E99A37E}"/>
                </a:ext>
              </a:extLst>
            </p:cNvPr>
            <p:cNvSpPr/>
            <p:nvPr/>
          </p:nvSpPr>
          <p:spPr>
            <a:xfrm>
              <a:off x="10675979" y="4123518"/>
              <a:ext cx="649781" cy="147562"/>
            </a:xfrm>
            <a:custGeom>
              <a:avLst/>
              <a:gdLst>
                <a:gd name="connsiteX0" fmla="*/ 649782 w 649781"/>
                <a:gd name="connsiteY0" fmla="*/ 147563 h 147562"/>
                <a:gd name="connsiteX1" fmla="*/ 0 w 649781"/>
                <a:gd name="connsiteY1" fmla="*/ 0 h 14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147562">
                  <a:moveTo>
                    <a:pt x="649782" y="147563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9613E-7CB2-4274-A410-A7926F21F50E}"/>
                </a:ext>
              </a:extLst>
            </p:cNvPr>
            <p:cNvSpPr/>
            <p:nvPr/>
          </p:nvSpPr>
          <p:spPr>
            <a:xfrm>
              <a:off x="10675979" y="4271080"/>
              <a:ext cx="649781" cy="499052"/>
            </a:xfrm>
            <a:custGeom>
              <a:avLst/>
              <a:gdLst>
                <a:gd name="connsiteX0" fmla="*/ 649782 w 649781"/>
                <a:gd name="connsiteY0" fmla="*/ 0 h 499052"/>
                <a:gd name="connsiteX1" fmla="*/ 0 w 649781"/>
                <a:gd name="connsiteY1" fmla="*/ 499053 h 4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781" h="499052">
                  <a:moveTo>
                    <a:pt x="649782" y="0"/>
                  </a:moveTo>
                  <a:lnTo>
                    <a:pt x="0" y="499053"/>
                  </a:lnTo>
                </a:path>
              </a:pathLst>
            </a:custGeom>
            <a:ln w="12700" cap="rnd">
              <a:solidFill>
                <a:srgbClr val="20174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A11DDB-2F78-4904-8B49-0997A6DC1316}"/>
                </a:ext>
              </a:extLst>
            </p:cNvPr>
            <p:cNvSpPr/>
            <p:nvPr/>
          </p:nvSpPr>
          <p:spPr>
            <a:xfrm>
              <a:off x="11061035" y="8866"/>
              <a:ext cx="264725" cy="4262214"/>
            </a:xfrm>
            <a:custGeom>
              <a:avLst/>
              <a:gdLst>
                <a:gd name="connsiteX0" fmla="*/ 0 w 264725"/>
                <a:gd name="connsiteY0" fmla="*/ 0 h 4262214"/>
                <a:gd name="connsiteX1" fmla="*/ 51299 w 264725"/>
                <a:gd name="connsiteY1" fmla="*/ 839777 h 4262214"/>
                <a:gd name="connsiteX2" fmla="*/ 264726 w 264725"/>
                <a:gd name="connsiteY2" fmla="*/ 4262215 h 42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25" h="4262214">
                  <a:moveTo>
                    <a:pt x="0" y="0"/>
                  </a:moveTo>
                  <a:lnTo>
                    <a:pt x="51299" y="839777"/>
                  </a:lnTo>
                  <a:lnTo>
                    <a:pt x="264726" y="4262215"/>
                  </a:lnTo>
                </a:path>
              </a:pathLst>
            </a:custGeom>
            <a:noFill/>
            <a:ln w="12700" cap="rnd">
              <a:solidFill>
                <a:srgbClr val="8331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24A20E-F2BF-43D5-A86B-21446CFD3F91}"/>
                </a:ext>
              </a:extLst>
            </p:cNvPr>
            <p:cNvSpPr/>
            <p:nvPr/>
          </p:nvSpPr>
          <p:spPr>
            <a:xfrm>
              <a:off x="10675979" y="8866"/>
              <a:ext cx="1502857" cy="1183666"/>
            </a:xfrm>
            <a:custGeom>
              <a:avLst/>
              <a:gdLst>
                <a:gd name="connsiteX0" fmla="*/ 1502858 w 1502857"/>
                <a:gd name="connsiteY0" fmla="*/ 0 h 1183666"/>
                <a:gd name="connsiteX1" fmla="*/ 436354 w 1502857"/>
                <a:gd name="connsiteY1" fmla="*/ 839777 h 1183666"/>
                <a:gd name="connsiteX2" fmla="*/ 0 w 1502857"/>
                <a:gd name="connsiteY2" fmla="*/ 1183667 h 118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857" h="1183666">
                  <a:moveTo>
                    <a:pt x="1502858" y="0"/>
                  </a:moveTo>
                  <a:lnTo>
                    <a:pt x="436354" y="839777"/>
                  </a:lnTo>
                  <a:lnTo>
                    <a:pt x="0" y="1183667"/>
                  </a:lnTo>
                </a:path>
              </a:pathLst>
            </a:custGeom>
            <a:noFill/>
            <a:ln w="12700" cap="sq">
              <a:solidFill>
                <a:srgbClr val="9D1D96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B448EEF3-0C75-45FF-94DE-D29673070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06095" y="6149340"/>
            <a:ext cx="468690" cy="4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3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61AAC01-B982-484E-8690-26957A0E0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F7AA400-6FAC-49A7-BBE1-063BAF78A3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2576856" y="0"/>
            <a:ext cx="9615144" cy="6858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6B6792-3A4B-447B-8170-ACA7274E60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9221" y="-4763"/>
            <a:ext cx="6922779" cy="6862762"/>
          </a:xfrm>
          <a:custGeom>
            <a:avLst/>
            <a:gdLst>
              <a:gd name="connsiteX0" fmla="*/ 0 w 6924675"/>
              <a:gd name="connsiteY0" fmla="*/ 0 h 6858000"/>
              <a:gd name="connsiteX1" fmla="*/ 6924675 w 6924675"/>
              <a:gd name="connsiteY1" fmla="*/ 0 h 6858000"/>
              <a:gd name="connsiteX2" fmla="*/ 6924675 w 6924675"/>
              <a:gd name="connsiteY2" fmla="*/ 6858000 h 6858000"/>
              <a:gd name="connsiteX3" fmla="*/ 0 w 6924675"/>
              <a:gd name="connsiteY3" fmla="*/ 6858000 h 6858000"/>
              <a:gd name="connsiteX4" fmla="*/ 0 w 6924675"/>
              <a:gd name="connsiteY4" fmla="*/ 0 h 6858000"/>
              <a:gd name="connsiteX0" fmla="*/ 2867 w 6927542"/>
              <a:gd name="connsiteY0" fmla="*/ 0 h 6858000"/>
              <a:gd name="connsiteX1" fmla="*/ 6927542 w 6927542"/>
              <a:gd name="connsiteY1" fmla="*/ 0 h 6858000"/>
              <a:gd name="connsiteX2" fmla="*/ 6927542 w 6927542"/>
              <a:gd name="connsiteY2" fmla="*/ 6858000 h 6858000"/>
              <a:gd name="connsiteX3" fmla="*/ 2867 w 6927542"/>
              <a:gd name="connsiteY3" fmla="*/ 6858000 h 6858000"/>
              <a:gd name="connsiteX4" fmla="*/ 0 w 6927542"/>
              <a:gd name="connsiteY4" fmla="*/ 4714043 h 6858000"/>
              <a:gd name="connsiteX5" fmla="*/ 2867 w 6927542"/>
              <a:gd name="connsiteY5" fmla="*/ 0 h 6858000"/>
              <a:gd name="connsiteX0" fmla="*/ 2867 w 6927542"/>
              <a:gd name="connsiteY0" fmla="*/ 0 h 6858000"/>
              <a:gd name="connsiteX1" fmla="*/ 6927542 w 6927542"/>
              <a:gd name="connsiteY1" fmla="*/ 0 h 6858000"/>
              <a:gd name="connsiteX2" fmla="*/ 6927542 w 6927542"/>
              <a:gd name="connsiteY2" fmla="*/ 6858000 h 6858000"/>
              <a:gd name="connsiteX3" fmla="*/ 2314267 w 6927542"/>
              <a:gd name="connsiteY3" fmla="*/ 6858000 h 6858000"/>
              <a:gd name="connsiteX4" fmla="*/ 2867 w 6927542"/>
              <a:gd name="connsiteY4" fmla="*/ 6858000 h 6858000"/>
              <a:gd name="connsiteX5" fmla="*/ 0 w 6927542"/>
              <a:gd name="connsiteY5" fmla="*/ 4714043 h 6858000"/>
              <a:gd name="connsiteX6" fmla="*/ 2867 w 6927542"/>
              <a:gd name="connsiteY6" fmla="*/ 0 h 6858000"/>
              <a:gd name="connsiteX0" fmla="*/ 2867 w 6927542"/>
              <a:gd name="connsiteY0" fmla="*/ 0 h 6858000"/>
              <a:gd name="connsiteX1" fmla="*/ 6927542 w 6927542"/>
              <a:gd name="connsiteY1" fmla="*/ 0 h 6858000"/>
              <a:gd name="connsiteX2" fmla="*/ 6927542 w 6927542"/>
              <a:gd name="connsiteY2" fmla="*/ 6858000 h 6858000"/>
              <a:gd name="connsiteX3" fmla="*/ 2314267 w 6927542"/>
              <a:gd name="connsiteY3" fmla="*/ 6858000 h 6858000"/>
              <a:gd name="connsiteX4" fmla="*/ 0 w 6927542"/>
              <a:gd name="connsiteY4" fmla="*/ 4714043 h 6858000"/>
              <a:gd name="connsiteX5" fmla="*/ 2867 w 6927542"/>
              <a:gd name="connsiteY5" fmla="*/ 0 h 6858000"/>
              <a:gd name="connsiteX0" fmla="*/ 2867 w 6927542"/>
              <a:gd name="connsiteY0" fmla="*/ 4763 h 6862763"/>
              <a:gd name="connsiteX1" fmla="*/ 86211 w 6927542"/>
              <a:gd name="connsiteY1" fmla="*/ 0 h 6862763"/>
              <a:gd name="connsiteX2" fmla="*/ 6927542 w 6927542"/>
              <a:gd name="connsiteY2" fmla="*/ 4763 h 6862763"/>
              <a:gd name="connsiteX3" fmla="*/ 6927542 w 6927542"/>
              <a:gd name="connsiteY3" fmla="*/ 6862763 h 6862763"/>
              <a:gd name="connsiteX4" fmla="*/ 2314267 w 6927542"/>
              <a:gd name="connsiteY4" fmla="*/ 6862763 h 6862763"/>
              <a:gd name="connsiteX5" fmla="*/ 0 w 6927542"/>
              <a:gd name="connsiteY5" fmla="*/ 4718806 h 6862763"/>
              <a:gd name="connsiteX6" fmla="*/ 2867 w 6927542"/>
              <a:gd name="connsiteY6" fmla="*/ 4763 h 6862763"/>
              <a:gd name="connsiteX0" fmla="*/ 2867 w 6927542"/>
              <a:gd name="connsiteY0" fmla="*/ 2381 h 6860381"/>
              <a:gd name="connsiteX1" fmla="*/ 81449 w 6927542"/>
              <a:gd name="connsiteY1" fmla="*/ 0 h 6860381"/>
              <a:gd name="connsiteX2" fmla="*/ 6927542 w 6927542"/>
              <a:gd name="connsiteY2" fmla="*/ 2381 h 6860381"/>
              <a:gd name="connsiteX3" fmla="*/ 6927542 w 6927542"/>
              <a:gd name="connsiteY3" fmla="*/ 6860381 h 6860381"/>
              <a:gd name="connsiteX4" fmla="*/ 2314267 w 6927542"/>
              <a:gd name="connsiteY4" fmla="*/ 6860381 h 6860381"/>
              <a:gd name="connsiteX5" fmla="*/ 0 w 6927542"/>
              <a:gd name="connsiteY5" fmla="*/ 4716424 h 6860381"/>
              <a:gd name="connsiteX6" fmla="*/ 2867 w 6927542"/>
              <a:gd name="connsiteY6" fmla="*/ 2381 h 6860381"/>
              <a:gd name="connsiteX0" fmla="*/ 553475 w 7481017"/>
              <a:gd name="connsiteY0" fmla="*/ 4716424 h 6860381"/>
              <a:gd name="connsiteX1" fmla="*/ 634924 w 7481017"/>
              <a:gd name="connsiteY1" fmla="*/ 0 h 6860381"/>
              <a:gd name="connsiteX2" fmla="*/ 7481017 w 7481017"/>
              <a:gd name="connsiteY2" fmla="*/ 2381 h 6860381"/>
              <a:gd name="connsiteX3" fmla="*/ 7481017 w 7481017"/>
              <a:gd name="connsiteY3" fmla="*/ 6860381 h 6860381"/>
              <a:gd name="connsiteX4" fmla="*/ 2867742 w 7481017"/>
              <a:gd name="connsiteY4" fmla="*/ 6860381 h 6860381"/>
              <a:gd name="connsiteX5" fmla="*/ 553475 w 7481017"/>
              <a:gd name="connsiteY5" fmla="*/ 4716424 h 6860381"/>
              <a:gd name="connsiteX0" fmla="*/ 146147 w 7073689"/>
              <a:gd name="connsiteY0" fmla="*/ 4716424 h 6860381"/>
              <a:gd name="connsiteX1" fmla="*/ 227596 w 7073689"/>
              <a:gd name="connsiteY1" fmla="*/ 0 h 6860381"/>
              <a:gd name="connsiteX2" fmla="*/ 7073689 w 7073689"/>
              <a:gd name="connsiteY2" fmla="*/ 2381 h 6860381"/>
              <a:gd name="connsiteX3" fmla="*/ 7073689 w 7073689"/>
              <a:gd name="connsiteY3" fmla="*/ 6860381 h 6860381"/>
              <a:gd name="connsiteX4" fmla="*/ 2460414 w 7073689"/>
              <a:gd name="connsiteY4" fmla="*/ 6860381 h 6860381"/>
              <a:gd name="connsiteX5" fmla="*/ 146147 w 7073689"/>
              <a:gd name="connsiteY5" fmla="*/ 4716424 h 6860381"/>
              <a:gd name="connsiteX0" fmla="*/ 143764 w 7071306"/>
              <a:gd name="connsiteY0" fmla="*/ 4718805 h 6862762"/>
              <a:gd name="connsiteX1" fmla="*/ 237120 w 7071306"/>
              <a:gd name="connsiteY1" fmla="*/ 0 h 6862762"/>
              <a:gd name="connsiteX2" fmla="*/ 7071306 w 7071306"/>
              <a:gd name="connsiteY2" fmla="*/ 4762 h 6862762"/>
              <a:gd name="connsiteX3" fmla="*/ 7071306 w 7071306"/>
              <a:gd name="connsiteY3" fmla="*/ 6862762 h 6862762"/>
              <a:gd name="connsiteX4" fmla="*/ 2458031 w 7071306"/>
              <a:gd name="connsiteY4" fmla="*/ 6862762 h 6862762"/>
              <a:gd name="connsiteX5" fmla="*/ 143764 w 7071306"/>
              <a:gd name="connsiteY5" fmla="*/ 4718805 h 6862762"/>
              <a:gd name="connsiteX0" fmla="*/ 0 w 6927542"/>
              <a:gd name="connsiteY0" fmla="*/ 4718805 h 6862762"/>
              <a:gd name="connsiteX1" fmla="*/ 93356 w 6927542"/>
              <a:gd name="connsiteY1" fmla="*/ 0 h 6862762"/>
              <a:gd name="connsiteX2" fmla="*/ 6927542 w 6927542"/>
              <a:gd name="connsiteY2" fmla="*/ 4762 h 6862762"/>
              <a:gd name="connsiteX3" fmla="*/ 6927542 w 6927542"/>
              <a:gd name="connsiteY3" fmla="*/ 6862762 h 6862762"/>
              <a:gd name="connsiteX4" fmla="*/ 2314267 w 6927542"/>
              <a:gd name="connsiteY4" fmla="*/ 6862762 h 6862762"/>
              <a:gd name="connsiteX5" fmla="*/ 0 w 6927542"/>
              <a:gd name="connsiteY5" fmla="*/ 4718805 h 6862762"/>
              <a:gd name="connsiteX0" fmla="*/ 0 w 6922779"/>
              <a:gd name="connsiteY0" fmla="*/ 4711661 h 6862762"/>
              <a:gd name="connsiteX1" fmla="*/ 88593 w 6922779"/>
              <a:gd name="connsiteY1" fmla="*/ 0 h 6862762"/>
              <a:gd name="connsiteX2" fmla="*/ 6922779 w 6922779"/>
              <a:gd name="connsiteY2" fmla="*/ 4762 h 6862762"/>
              <a:gd name="connsiteX3" fmla="*/ 6922779 w 6922779"/>
              <a:gd name="connsiteY3" fmla="*/ 6862762 h 6862762"/>
              <a:gd name="connsiteX4" fmla="*/ 2309504 w 6922779"/>
              <a:gd name="connsiteY4" fmla="*/ 6862762 h 6862762"/>
              <a:gd name="connsiteX5" fmla="*/ 0 w 6922779"/>
              <a:gd name="connsiteY5" fmla="*/ 4711661 h 6862762"/>
              <a:gd name="connsiteX0" fmla="*/ 0 w 6922779"/>
              <a:gd name="connsiteY0" fmla="*/ 4711661 h 6862762"/>
              <a:gd name="connsiteX1" fmla="*/ 88593 w 6922779"/>
              <a:gd name="connsiteY1" fmla="*/ 0 h 6862762"/>
              <a:gd name="connsiteX2" fmla="*/ 6922779 w 6922779"/>
              <a:gd name="connsiteY2" fmla="*/ 4762 h 6862762"/>
              <a:gd name="connsiteX3" fmla="*/ 6922779 w 6922779"/>
              <a:gd name="connsiteY3" fmla="*/ 6862762 h 6862762"/>
              <a:gd name="connsiteX4" fmla="*/ 2309504 w 6922779"/>
              <a:gd name="connsiteY4" fmla="*/ 6862762 h 6862762"/>
              <a:gd name="connsiteX5" fmla="*/ 0 w 6922779"/>
              <a:gd name="connsiteY5" fmla="*/ 4711661 h 6862762"/>
              <a:gd name="connsiteX0" fmla="*/ 0 w 6922779"/>
              <a:gd name="connsiteY0" fmla="*/ 4711661 h 6862762"/>
              <a:gd name="connsiteX1" fmla="*/ 88593 w 6922779"/>
              <a:gd name="connsiteY1" fmla="*/ 0 h 6862762"/>
              <a:gd name="connsiteX2" fmla="*/ 6922779 w 6922779"/>
              <a:gd name="connsiteY2" fmla="*/ 4762 h 6862762"/>
              <a:gd name="connsiteX3" fmla="*/ 6922779 w 6922779"/>
              <a:gd name="connsiteY3" fmla="*/ 6862762 h 6862762"/>
              <a:gd name="connsiteX4" fmla="*/ 2316648 w 6922779"/>
              <a:gd name="connsiteY4" fmla="*/ 6860381 h 6862762"/>
              <a:gd name="connsiteX5" fmla="*/ 0 w 6922779"/>
              <a:gd name="connsiteY5" fmla="*/ 4711661 h 686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2779" h="6862762">
                <a:moveTo>
                  <a:pt x="0" y="4711661"/>
                </a:moveTo>
                <a:cubicBezTo>
                  <a:pt x="1719" y="4606488"/>
                  <a:pt x="91291" y="61774"/>
                  <a:pt x="88593" y="0"/>
                </a:cubicBezTo>
                <a:lnTo>
                  <a:pt x="6922779" y="4762"/>
                </a:lnTo>
                <a:lnTo>
                  <a:pt x="6922779" y="6862762"/>
                </a:lnTo>
                <a:lnTo>
                  <a:pt x="2316648" y="6860381"/>
                </a:lnTo>
                <a:lnTo>
                  <a:pt x="0" y="471166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040FEA8-B441-4A0F-8208-D6A7D2A27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B8B0C8DA-22C4-479C-AD5C-3325881E55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0197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61AAC01-B982-484E-8690-26957A0E0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5164149"/>
            <a:ext cx="1004098" cy="100805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928CA79-BE87-470F-8FDF-2C9B8DE19C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4370584" y="0"/>
            <a:ext cx="7821416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7DD461-89A9-4FC9-A75B-2E49E03E84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4676" y="619125"/>
            <a:ext cx="7807324" cy="6238875"/>
          </a:xfrm>
          <a:custGeom>
            <a:avLst/>
            <a:gdLst>
              <a:gd name="connsiteX0" fmla="*/ 0 w 7821612"/>
              <a:gd name="connsiteY0" fmla="*/ 0 h 6238875"/>
              <a:gd name="connsiteX1" fmla="*/ 7821612 w 7821612"/>
              <a:gd name="connsiteY1" fmla="*/ 0 h 6238875"/>
              <a:gd name="connsiteX2" fmla="*/ 7821612 w 7821612"/>
              <a:gd name="connsiteY2" fmla="*/ 6238875 h 6238875"/>
              <a:gd name="connsiteX3" fmla="*/ 0 w 7821612"/>
              <a:gd name="connsiteY3" fmla="*/ 6238875 h 6238875"/>
              <a:gd name="connsiteX4" fmla="*/ 0 w 7821612"/>
              <a:gd name="connsiteY4" fmla="*/ 0 h 6238875"/>
              <a:gd name="connsiteX0" fmla="*/ 266330 w 7821612"/>
              <a:gd name="connsiteY0" fmla="*/ 2024109 h 6238875"/>
              <a:gd name="connsiteX1" fmla="*/ 7821612 w 7821612"/>
              <a:gd name="connsiteY1" fmla="*/ 0 h 6238875"/>
              <a:gd name="connsiteX2" fmla="*/ 7821612 w 7821612"/>
              <a:gd name="connsiteY2" fmla="*/ 6238875 h 6238875"/>
              <a:gd name="connsiteX3" fmla="*/ 0 w 7821612"/>
              <a:gd name="connsiteY3" fmla="*/ 6238875 h 6238875"/>
              <a:gd name="connsiteX4" fmla="*/ 266330 w 7821612"/>
              <a:gd name="connsiteY4" fmla="*/ 2024109 h 6238875"/>
              <a:gd name="connsiteX0" fmla="*/ 237755 w 7821612"/>
              <a:gd name="connsiteY0" fmla="*/ 1995534 h 6238875"/>
              <a:gd name="connsiteX1" fmla="*/ 7821612 w 7821612"/>
              <a:gd name="connsiteY1" fmla="*/ 0 h 6238875"/>
              <a:gd name="connsiteX2" fmla="*/ 7821612 w 7821612"/>
              <a:gd name="connsiteY2" fmla="*/ 6238875 h 6238875"/>
              <a:gd name="connsiteX3" fmla="*/ 0 w 7821612"/>
              <a:gd name="connsiteY3" fmla="*/ 6238875 h 6238875"/>
              <a:gd name="connsiteX4" fmla="*/ 237755 w 7821612"/>
              <a:gd name="connsiteY4" fmla="*/ 1995534 h 6238875"/>
              <a:gd name="connsiteX0" fmla="*/ 223467 w 7807324"/>
              <a:gd name="connsiteY0" fmla="*/ 1995534 h 6238875"/>
              <a:gd name="connsiteX1" fmla="*/ 7807324 w 7807324"/>
              <a:gd name="connsiteY1" fmla="*/ 0 h 6238875"/>
              <a:gd name="connsiteX2" fmla="*/ 7807324 w 7807324"/>
              <a:gd name="connsiteY2" fmla="*/ 6238875 h 6238875"/>
              <a:gd name="connsiteX3" fmla="*/ 0 w 7807324"/>
              <a:gd name="connsiteY3" fmla="*/ 6236494 h 6238875"/>
              <a:gd name="connsiteX4" fmla="*/ 223467 w 7807324"/>
              <a:gd name="connsiteY4" fmla="*/ 1995534 h 623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7324" h="6238875">
                <a:moveTo>
                  <a:pt x="223467" y="1995534"/>
                </a:moveTo>
                <a:lnTo>
                  <a:pt x="7807324" y="0"/>
                </a:lnTo>
                <a:lnTo>
                  <a:pt x="7807324" y="6238875"/>
                </a:lnTo>
                <a:lnTo>
                  <a:pt x="0" y="6236494"/>
                </a:lnTo>
                <a:lnTo>
                  <a:pt x="223467" y="199553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B8A887C9-5104-4A0B-8F34-39332778D2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90863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DIN Next LT Arabic Medium" panose="020B0603020203050203" pitchFamily="34" charset="-78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1624794-6917-4918-9056-AD9DC596A9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3647634"/>
            <a:ext cx="3598863" cy="4206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2400" kern="1200" dirty="0">
                <a:solidFill>
                  <a:srgbClr val="1E165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3709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75AC15-F042-4010-9DFC-74E513C4BD45}"/>
              </a:ext>
            </a:extLst>
          </p:cNvPr>
          <p:cNvGrpSpPr/>
          <p:nvPr userDrawn="1"/>
        </p:nvGrpSpPr>
        <p:grpSpPr>
          <a:xfrm flipH="1">
            <a:off x="9479722" y="0"/>
            <a:ext cx="2712278" cy="3626678"/>
            <a:chOff x="0" y="0"/>
            <a:chExt cx="2712278" cy="3626678"/>
          </a:xfrm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96761EE3-1AE2-419C-926B-FB8C47374348}"/>
                </a:ext>
              </a:extLst>
            </p:cNvPr>
            <p:cNvSpPr/>
            <p:nvPr userDrawn="1"/>
          </p:nvSpPr>
          <p:spPr>
            <a:xfrm>
              <a:off x="0" y="0"/>
              <a:ext cx="2712278" cy="3626678"/>
            </a:xfrm>
            <a:custGeom>
              <a:avLst/>
              <a:gdLst>
                <a:gd name="connsiteX0" fmla="*/ 2712278 w 2712278"/>
                <a:gd name="connsiteY0" fmla="*/ 0 h 3626678"/>
                <a:gd name="connsiteX1" fmla="*/ 2685774 w 2712278"/>
                <a:gd name="connsiteY1" fmla="*/ 1373808 h 3626678"/>
                <a:gd name="connsiteX2" fmla="*/ 0 w 2712278"/>
                <a:gd name="connsiteY2" fmla="*/ 3626678 h 362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278" h="3626678">
                  <a:moveTo>
                    <a:pt x="2712278" y="0"/>
                  </a:moveTo>
                  <a:lnTo>
                    <a:pt x="2685774" y="1373808"/>
                  </a:lnTo>
                  <a:lnTo>
                    <a:pt x="0" y="3626678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51E6C5EC-4FFA-4EE0-AD12-591405137094}"/>
                </a:ext>
              </a:extLst>
            </p:cNvPr>
            <p:cNvSpPr/>
            <p:nvPr userDrawn="1"/>
          </p:nvSpPr>
          <p:spPr>
            <a:xfrm>
              <a:off x="0" y="905565"/>
              <a:ext cx="2690192" cy="463826"/>
            </a:xfrm>
            <a:custGeom>
              <a:avLst/>
              <a:gdLst>
                <a:gd name="connsiteX0" fmla="*/ 0 w 2690192"/>
                <a:gd name="connsiteY0" fmla="*/ 0 h 463826"/>
                <a:gd name="connsiteX1" fmla="*/ 2690192 w 2690192"/>
                <a:gd name="connsiteY1" fmla="*/ 463826 h 46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0192" h="463826">
                  <a:moveTo>
                    <a:pt x="0" y="0"/>
                  </a:moveTo>
                  <a:lnTo>
                    <a:pt x="2690192" y="463826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6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C37E88-D425-4516-9A90-35517C559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8628171" y="0"/>
            <a:ext cx="3563829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1-Colo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1E713CE-766D-4A20-9A67-783C1CD8F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928908" y="0"/>
            <a:ext cx="11263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91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56" r:id="rId7"/>
    <p:sldLayoutId id="2147483665" r:id="rId8"/>
    <p:sldLayoutId id="2147483680" r:id="rId9"/>
    <p:sldLayoutId id="2147483697" r:id="rId10"/>
    <p:sldLayoutId id="2147483681" r:id="rId11"/>
    <p:sldLayoutId id="2147483698" r:id="rId12"/>
    <p:sldLayoutId id="2147483682" r:id="rId13"/>
    <p:sldLayoutId id="2147483699" r:id="rId14"/>
    <p:sldLayoutId id="2147483708" r:id="rId15"/>
    <p:sldLayoutId id="2147483684" r:id="rId16"/>
    <p:sldLayoutId id="2147483692" r:id="rId17"/>
    <p:sldLayoutId id="2147483687" r:id="rId18"/>
    <p:sldLayoutId id="2147483688" r:id="rId19"/>
    <p:sldLayoutId id="2147483689" r:id="rId20"/>
    <p:sldLayoutId id="2147483690" r:id="rId21"/>
    <p:sldLayoutId id="2147483711" r:id="rId22"/>
    <p:sldLayoutId id="2147483669" r:id="rId23"/>
    <p:sldLayoutId id="2147483677" r:id="rId24"/>
    <p:sldLayoutId id="2147483678" r:id="rId25"/>
    <p:sldLayoutId id="2147483666" r:id="rId26"/>
    <p:sldLayoutId id="2147483670" r:id="rId27"/>
    <p:sldLayoutId id="2147483671" r:id="rId28"/>
    <p:sldLayoutId id="2147483672" r:id="rId29"/>
    <p:sldLayoutId id="2147483673" r:id="rId30"/>
    <p:sldLayoutId id="2147483657" r:id="rId31"/>
    <p:sldLayoutId id="2147483679" r:id="rId32"/>
    <p:sldLayoutId id="2147483674" r:id="rId33"/>
    <p:sldLayoutId id="2147483675" r:id="rId34"/>
    <p:sldLayoutId id="2147483676" r:id="rId35"/>
    <p:sldLayoutId id="2147483668" r:id="rId36"/>
    <p:sldLayoutId id="2147483712" r:id="rId37"/>
    <p:sldLayoutId id="2147483667" r:id="rId38"/>
    <p:sldLayoutId id="2147483658" r:id="rId39"/>
    <p:sldLayoutId id="2147483695" r:id="rId40"/>
    <p:sldLayoutId id="2147483696" r:id="rId41"/>
    <p:sldLayoutId id="2147483710" r:id="rId42"/>
    <p:sldLayoutId id="2147483713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68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74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82.svg"/><Relationship Id="rId4" Type="http://schemas.openxmlformats.org/officeDocument/2006/relationships/image" Target="../media/image43.png"/><Relationship Id="rId9" Type="http://schemas.openxmlformats.org/officeDocument/2006/relationships/image" Target="../media/image8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.png"/><Relationship Id="rId5" Type="http://schemas.openxmlformats.org/officeDocument/2006/relationships/image" Target="../media/image82.svg"/><Relationship Id="rId4" Type="http://schemas.openxmlformats.org/officeDocument/2006/relationships/image" Target="../media/image43.png"/><Relationship Id="rId9" Type="http://schemas.openxmlformats.org/officeDocument/2006/relationships/image" Target="../media/image8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0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9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8.svg"/><Relationship Id="rId5" Type="http://schemas.openxmlformats.org/officeDocument/2006/relationships/image" Target="../media/image51.png"/><Relationship Id="rId4" Type="http://schemas.openxmlformats.org/officeDocument/2006/relationships/image" Target="../media/image10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sv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8.svg"/><Relationship Id="rId5" Type="http://schemas.openxmlformats.org/officeDocument/2006/relationships/image" Target="../media/image51.png"/><Relationship Id="rId4" Type="http://schemas.openxmlformats.org/officeDocument/2006/relationships/image" Target="../media/image10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9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5" Type="http://schemas.openxmlformats.org/officeDocument/2006/relationships/image" Target="../media/image102.sv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9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5" Type="http://schemas.openxmlformats.org/officeDocument/2006/relationships/image" Target="../media/image102.sv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8.svg"/><Relationship Id="rId5" Type="http://schemas.openxmlformats.org/officeDocument/2006/relationships/image" Target="../media/image51.png"/><Relationship Id="rId4" Type="http://schemas.openxmlformats.org/officeDocument/2006/relationships/image" Target="../media/image10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9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5" Type="http://schemas.openxmlformats.org/officeDocument/2006/relationships/image" Target="../media/image102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10.svg"/><Relationship Id="rId3" Type="http://schemas.openxmlformats.org/officeDocument/2006/relationships/image" Target="../media/image80.svg"/><Relationship Id="rId7" Type="http://schemas.openxmlformats.org/officeDocument/2006/relationships/image" Target="../media/image106.svg"/><Relationship Id="rId12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6.png"/><Relationship Id="rId11" Type="http://schemas.openxmlformats.org/officeDocument/2006/relationships/image" Target="../media/image108.svg"/><Relationship Id="rId5" Type="http://schemas.openxmlformats.org/officeDocument/2006/relationships/image" Target="../media/image82.svg"/><Relationship Id="rId15" Type="http://schemas.openxmlformats.org/officeDocument/2006/relationships/image" Target="../media/image112.svg"/><Relationship Id="rId10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84.svg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6.svg"/><Relationship Id="rId5" Type="http://schemas.openxmlformats.org/officeDocument/2006/relationships/image" Target="../media/image61.png"/><Relationship Id="rId4" Type="http://schemas.openxmlformats.org/officeDocument/2006/relationships/image" Target="../media/image11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2.svg"/><Relationship Id="rId5" Type="http://schemas.openxmlformats.org/officeDocument/2006/relationships/image" Target="../media/image64.png"/><Relationship Id="rId4" Type="http://schemas.openxmlformats.org/officeDocument/2006/relationships/image" Target="../media/image12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1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8.sv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132.svg"/><Relationship Id="rId4" Type="http://schemas.openxmlformats.org/officeDocument/2006/relationships/image" Target="../media/image126.sv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5" Type="http://schemas.openxmlformats.org/officeDocument/2006/relationships/image" Target="../media/image138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5" Type="http://schemas.openxmlformats.org/officeDocument/2006/relationships/image" Target="../media/image138.sv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13" Type="http://schemas.openxmlformats.org/officeDocument/2006/relationships/image" Target="../media/image81.png"/><Relationship Id="rId18" Type="http://schemas.openxmlformats.org/officeDocument/2006/relationships/image" Target="../media/image156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150.sv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4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10" Type="http://schemas.openxmlformats.org/officeDocument/2006/relationships/image" Target="../media/image148.sv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15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0.svg"/><Relationship Id="rId5" Type="http://schemas.openxmlformats.org/officeDocument/2006/relationships/image" Target="../media/image85.png"/><Relationship Id="rId4" Type="http://schemas.openxmlformats.org/officeDocument/2006/relationships/image" Target="../media/image15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170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4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4.svg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10" Type="http://schemas.openxmlformats.org/officeDocument/2006/relationships/image" Target="../media/image168.svg"/><Relationship Id="rId4" Type="http://schemas.openxmlformats.org/officeDocument/2006/relationships/image" Target="../media/image4.svg"/><Relationship Id="rId9" Type="http://schemas.openxmlformats.org/officeDocument/2006/relationships/image" Target="../media/image89.png"/><Relationship Id="rId14" Type="http://schemas.openxmlformats.org/officeDocument/2006/relationships/image" Target="../media/image17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86.svg"/><Relationship Id="rId3" Type="http://schemas.openxmlformats.org/officeDocument/2006/relationships/image" Target="../media/image176.svg"/><Relationship Id="rId7" Type="http://schemas.openxmlformats.org/officeDocument/2006/relationships/image" Target="../media/image180.svg"/><Relationship Id="rId12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5.png"/><Relationship Id="rId11" Type="http://schemas.openxmlformats.org/officeDocument/2006/relationships/image" Target="../media/image184.svg"/><Relationship Id="rId5" Type="http://schemas.openxmlformats.org/officeDocument/2006/relationships/image" Target="../media/image178.sv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18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svg"/><Relationship Id="rId13" Type="http://schemas.openxmlformats.org/officeDocument/2006/relationships/image" Target="../media/image104.png"/><Relationship Id="rId18" Type="http://schemas.openxmlformats.org/officeDocument/2006/relationships/image" Target="../media/image202.sv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12" Type="http://schemas.openxmlformats.org/officeDocument/2006/relationships/image" Target="../media/image196.sv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0.svg"/><Relationship Id="rId20" Type="http://schemas.openxmlformats.org/officeDocument/2006/relationships/image" Target="../media/image204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0.svg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5" Type="http://schemas.openxmlformats.org/officeDocument/2006/relationships/image" Target="../media/image105.png"/><Relationship Id="rId10" Type="http://schemas.openxmlformats.org/officeDocument/2006/relationships/image" Target="../media/image194.svg"/><Relationship Id="rId19" Type="http://schemas.openxmlformats.org/officeDocument/2006/relationships/image" Target="../media/image107.png"/><Relationship Id="rId4" Type="http://schemas.openxmlformats.org/officeDocument/2006/relationships/image" Target="../media/image188.svg"/><Relationship Id="rId9" Type="http://schemas.openxmlformats.org/officeDocument/2006/relationships/image" Target="../media/image102.png"/><Relationship Id="rId14" Type="http://schemas.openxmlformats.org/officeDocument/2006/relationships/image" Target="../media/image19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8.sv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8.svg"/><Relationship Id="rId5" Type="http://schemas.openxmlformats.org/officeDocument/2006/relationships/image" Target="../media/image99.png"/><Relationship Id="rId10" Type="http://schemas.openxmlformats.org/officeDocument/2006/relationships/image" Target="../media/image214.svg"/><Relationship Id="rId4" Type="http://schemas.openxmlformats.org/officeDocument/2006/relationships/image" Target="../media/image210.sv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svg"/><Relationship Id="rId13" Type="http://schemas.openxmlformats.org/officeDocument/2006/relationships/image" Target="../media/image118.png"/><Relationship Id="rId18" Type="http://schemas.openxmlformats.org/officeDocument/2006/relationships/image" Target="../media/image230.svg"/><Relationship Id="rId26" Type="http://schemas.openxmlformats.org/officeDocument/2006/relationships/image" Target="../media/image238.svg"/><Relationship Id="rId3" Type="http://schemas.openxmlformats.org/officeDocument/2006/relationships/image" Target="../media/image113.png"/><Relationship Id="rId21" Type="http://schemas.openxmlformats.org/officeDocument/2006/relationships/image" Target="../media/image122.png"/><Relationship Id="rId7" Type="http://schemas.openxmlformats.org/officeDocument/2006/relationships/image" Target="../media/image115.png"/><Relationship Id="rId12" Type="http://schemas.openxmlformats.org/officeDocument/2006/relationships/image" Target="../media/image224.svg"/><Relationship Id="rId17" Type="http://schemas.openxmlformats.org/officeDocument/2006/relationships/image" Target="../media/image120.png"/><Relationship Id="rId25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8.svg"/><Relationship Id="rId20" Type="http://schemas.openxmlformats.org/officeDocument/2006/relationships/image" Target="../media/image232.sv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8.svg"/><Relationship Id="rId11" Type="http://schemas.openxmlformats.org/officeDocument/2006/relationships/image" Target="../media/image117.png"/><Relationship Id="rId24" Type="http://schemas.openxmlformats.org/officeDocument/2006/relationships/image" Target="../media/image236.svg"/><Relationship Id="rId32" Type="http://schemas.openxmlformats.org/officeDocument/2006/relationships/image" Target="../media/image244.svg"/><Relationship Id="rId5" Type="http://schemas.openxmlformats.org/officeDocument/2006/relationships/image" Target="../media/image114.png"/><Relationship Id="rId15" Type="http://schemas.openxmlformats.org/officeDocument/2006/relationships/image" Target="../media/image119.png"/><Relationship Id="rId23" Type="http://schemas.openxmlformats.org/officeDocument/2006/relationships/image" Target="../media/image123.png"/><Relationship Id="rId28" Type="http://schemas.openxmlformats.org/officeDocument/2006/relationships/image" Target="../media/image240.svg"/><Relationship Id="rId10" Type="http://schemas.openxmlformats.org/officeDocument/2006/relationships/image" Target="../media/image222.svg"/><Relationship Id="rId19" Type="http://schemas.openxmlformats.org/officeDocument/2006/relationships/image" Target="../media/image121.png"/><Relationship Id="rId31" Type="http://schemas.openxmlformats.org/officeDocument/2006/relationships/image" Target="../media/image127.png"/><Relationship Id="rId4" Type="http://schemas.openxmlformats.org/officeDocument/2006/relationships/image" Target="../media/image216.svg"/><Relationship Id="rId9" Type="http://schemas.openxmlformats.org/officeDocument/2006/relationships/image" Target="../media/image116.png"/><Relationship Id="rId14" Type="http://schemas.openxmlformats.org/officeDocument/2006/relationships/image" Target="../media/image226.svg"/><Relationship Id="rId22" Type="http://schemas.openxmlformats.org/officeDocument/2006/relationships/image" Target="../media/image234.svg"/><Relationship Id="rId27" Type="http://schemas.openxmlformats.org/officeDocument/2006/relationships/image" Target="../media/image125.png"/><Relationship Id="rId30" Type="http://schemas.openxmlformats.org/officeDocument/2006/relationships/image" Target="../media/image24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tiff"/><Relationship Id="rId3" Type="http://schemas.openxmlformats.org/officeDocument/2006/relationships/image" Target="../media/image128.png"/><Relationship Id="rId7" Type="http://schemas.openxmlformats.org/officeDocument/2006/relationships/image" Target="../media/image130.jpeg"/><Relationship Id="rId12" Type="http://schemas.openxmlformats.org/officeDocument/2006/relationships/image" Target="../media/image25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48.sv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252.svg"/><Relationship Id="rId4" Type="http://schemas.openxmlformats.org/officeDocument/2006/relationships/image" Target="../media/image246.svg"/><Relationship Id="rId9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C38EE9-1D6A-42C1-89EC-8CCB6FE2C6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4DACB-DE3A-40F2-B0A5-42D52E89B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Capstone Project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1047C-C32E-46BE-8249-30EA773FE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>
                <a:latin typeface="Agency FB" panose="020B0503020202020204" pitchFamily="34" charset="0"/>
              </a:rPr>
              <a:t>Insurance Premium </a:t>
            </a:r>
            <a:r>
              <a:rPr lang="en-US" sz="1800" dirty="0" smtClean="0">
                <a:latin typeface="Agency FB" panose="020B0503020202020204" pitchFamily="34" charset="0"/>
              </a:rPr>
              <a:t>Default Problem</a:t>
            </a:r>
            <a:endParaRPr lang="en-US" sz="1800" dirty="0">
              <a:latin typeface="Agency FB" panose="020B05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117" y="4865615"/>
            <a:ext cx="1451296" cy="168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he brown bicycle.">
            <a:extLst>
              <a:ext uri="{FF2B5EF4-FFF2-40B4-BE49-F238E27FC236}">
                <a16:creationId xmlns:a16="http://schemas.microsoft.com/office/drawing/2014/main" id="{2FBD9052-1B0E-48DD-BA33-70851D7E7CF8}"/>
              </a:ext>
            </a:extLst>
          </p:cNvPr>
          <p:cNvSpPr txBox="1"/>
          <p:nvPr/>
        </p:nvSpPr>
        <p:spPr>
          <a:xfrm>
            <a:off x="569320" y="953722"/>
            <a:ext cx="5780680" cy="128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80000"/>
              </a:lnSpc>
              <a:defRPr sz="8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4800" dirty="0">
                <a:solidFill>
                  <a:schemeClr val="accent3"/>
                </a:solidFill>
              </a:rPr>
              <a:t>blocks surface material</a:t>
            </a:r>
          </a:p>
        </p:txBody>
      </p:sp>
      <p:sp>
        <p:nvSpPr>
          <p:cNvPr id="8" name="introducing">
            <a:extLst>
              <a:ext uri="{FF2B5EF4-FFF2-40B4-BE49-F238E27FC236}">
                <a16:creationId xmlns:a16="http://schemas.microsoft.com/office/drawing/2014/main" id="{309CA281-35F6-468E-8FC9-1692DBACDDDC}"/>
              </a:ext>
            </a:extLst>
          </p:cNvPr>
          <p:cNvSpPr txBox="1"/>
          <p:nvPr/>
        </p:nvSpPr>
        <p:spPr>
          <a:xfrm>
            <a:off x="569320" y="616697"/>
            <a:ext cx="4247448" cy="27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00000"/>
              </a:lnSpc>
              <a:defRPr cap="all" spc="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1100" dirty="0">
                <a:solidFill>
                  <a:schemeClr val="accent3"/>
                </a:solidFill>
                <a:latin typeface="+mn-lt"/>
              </a:rPr>
              <a:t>Title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67E953-B74C-4AF3-BF8B-0DF1117C0956}"/>
              </a:ext>
            </a:extLst>
          </p:cNvPr>
          <p:cNvGrpSpPr/>
          <p:nvPr/>
        </p:nvGrpSpPr>
        <p:grpSpPr>
          <a:xfrm>
            <a:off x="609600" y="3388433"/>
            <a:ext cx="2728685" cy="599662"/>
            <a:chOff x="609600" y="3532303"/>
            <a:chExt cx="2728685" cy="59966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5ECC59-D010-4E9C-8520-96A73B42B6CA}"/>
                </a:ext>
              </a:extLst>
            </p:cNvPr>
            <p:cNvSpPr/>
            <p:nvPr/>
          </p:nvSpPr>
          <p:spPr>
            <a:xfrm flipH="1">
              <a:off x="1459788" y="3562260"/>
              <a:ext cx="1878497" cy="5386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76DBFF3-3420-4A28-B011-FD8EF804D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9600" y="3532303"/>
              <a:ext cx="618170" cy="59966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68808-B8B5-42E5-8A01-0A93CD3126A6}"/>
              </a:ext>
            </a:extLst>
          </p:cNvPr>
          <p:cNvGrpSpPr/>
          <p:nvPr/>
        </p:nvGrpSpPr>
        <p:grpSpPr>
          <a:xfrm>
            <a:off x="609600" y="4377013"/>
            <a:ext cx="3280743" cy="574711"/>
            <a:chOff x="609600" y="4377013"/>
            <a:chExt cx="3280743" cy="5747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19F24E-D5C0-4CDA-B559-F91FC8967EA9}"/>
                </a:ext>
              </a:extLst>
            </p:cNvPr>
            <p:cNvGrpSpPr/>
            <p:nvPr/>
          </p:nvGrpSpPr>
          <p:grpSpPr>
            <a:xfrm>
              <a:off x="1459789" y="4377013"/>
              <a:ext cx="2430554" cy="471857"/>
              <a:chOff x="1374064" y="4391215"/>
              <a:chExt cx="2430554" cy="471857"/>
            </a:xfrm>
          </p:grpSpPr>
          <p:sp>
            <p:nvSpPr>
              <p:cNvPr id="30" name="Текст 2">
                <a:extLst>
                  <a:ext uri="{FF2B5EF4-FFF2-40B4-BE49-F238E27FC236}">
                    <a16:creationId xmlns:a16="http://schemas.microsoft.com/office/drawing/2014/main" id="{9AEB97D0-C6B5-4DDA-A8EC-FB779EFACDD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374064" y="4391215"/>
                <a:ext cx="1453811" cy="32220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914446" indent="-914446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lang="en-US" sz="2100" b="0" i="0" kern="1200" baseline="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Roboto Light" charset="0"/>
                    <a:ea typeface="Roboto Light" charset="0"/>
                    <a:cs typeface="Roboto Light" charset="0"/>
                  </a:defRPr>
                </a:lvl1pPr>
                <a:lvl2pPr marL="1981299" indent="-762038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152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413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674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5935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196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457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718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  <a:ea typeface="Roboto Medium" charset="0"/>
                    <a:cs typeface="Roboto Medium" charset="0"/>
                  </a:rPr>
                  <a:t>Title Here</a:t>
                </a:r>
              </a:p>
            </p:txBody>
          </p:sp>
          <p:grpSp>
            <p:nvGrpSpPr>
              <p:cNvPr id="31" name="Группа 67">
                <a:extLst>
                  <a:ext uri="{FF2B5EF4-FFF2-40B4-BE49-F238E27FC236}">
                    <a16:creationId xmlns:a16="http://schemas.microsoft.com/office/drawing/2014/main" id="{78C7DA84-B082-45E4-A476-285234DBE832}"/>
                  </a:ext>
                </a:extLst>
              </p:cNvPr>
              <p:cNvGrpSpPr/>
              <p:nvPr/>
            </p:nvGrpSpPr>
            <p:grpSpPr>
              <a:xfrm flipH="1">
                <a:off x="1380861" y="4767473"/>
                <a:ext cx="2423757" cy="95599"/>
                <a:chOff x="15230927" y="9363501"/>
                <a:chExt cx="7331020" cy="231597"/>
              </a:xfrm>
            </p:grpSpPr>
            <p:sp>
              <p:nvSpPr>
                <p:cNvPr id="32" name="Прямоугольник 68">
                  <a:extLst>
                    <a:ext uri="{FF2B5EF4-FFF2-40B4-BE49-F238E27FC236}">
                      <a16:creationId xmlns:a16="http://schemas.microsoft.com/office/drawing/2014/main" id="{A89A8188-DFAA-43D7-AAC4-0ADED076FC17}"/>
                    </a:ext>
                  </a:extLst>
                </p:cNvPr>
                <p:cNvSpPr/>
                <p:nvPr/>
              </p:nvSpPr>
              <p:spPr>
                <a:xfrm>
                  <a:off x="15230927" y="9363501"/>
                  <a:ext cx="7331020" cy="23159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ru-RU" sz="1100"/>
                </a:p>
              </p:txBody>
            </p:sp>
            <p:sp>
              <p:nvSpPr>
                <p:cNvPr id="33" name="Прямоугольник 69">
                  <a:extLst>
                    <a:ext uri="{FF2B5EF4-FFF2-40B4-BE49-F238E27FC236}">
                      <a16:creationId xmlns:a16="http://schemas.microsoft.com/office/drawing/2014/main" id="{138D837C-B018-4FD4-9C46-C3EACC1E6289}"/>
                    </a:ext>
                  </a:extLst>
                </p:cNvPr>
                <p:cNvSpPr/>
                <p:nvPr/>
              </p:nvSpPr>
              <p:spPr>
                <a:xfrm>
                  <a:off x="18164675" y="9363501"/>
                  <a:ext cx="4397272" cy="23159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ru-RU" sz="1100"/>
                </a:p>
              </p:txBody>
            </p:sp>
          </p:grp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520E6220-4715-4985-9D04-CE69B0337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600" y="4377013"/>
              <a:ext cx="618920" cy="57471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F16596-4506-464C-9D8F-82C9EBFAAE6C}"/>
              </a:ext>
            </a:extLst>
          </p:cNvPr>
          <p:cNvGrpSpPr/>
          <p:nvPr/>
        </p:nvGrpSpPr>
        <p:grpSpPr>
          <a:xfrm>
            <a:off x="609600" y="5173944"/>
            <a:ext cx="4341762" cy="825603"/>
            <a:chOff x="609600" y="5173944"/>
            <a:chExt cx="4341762" cy="825603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23FE924-22EC-4CFE-85B0-8A11CC21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09600" y="5301749"/>
              <a:ext cx="618170" cy="607261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8888ADD-ECBF-4683-98CB-70F539F51C10}"/>
                </a:ext>
              </a:extLst>
            </p:cNvPr>
            <p:cNvGrpSpPr/>
            <p:nvPr/>
          </p:nvGrpSpPr>
          <p:grpSpPr>
            <a:xfrm>
              <a:off x="1309448" y="5173944"/>
              <a:ext cx="3641914" cy="825603"/>
              <a:chOff x="1309448" y="5129494"/>
              <a:chExt cx="3641914" cy="82560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9C43763-A039-490B-8A0B-1D21EF60A9B4}"/>
                  </a:ext>
                </a:extLst>
              </p:cNvPr>
              <p:cNvSpPr/>
              <p:nvPr/>
            </p:nvSpPr>
            <p:spPr>
              <a:xfrm flipH="1">
                <a:off x="1309448" y="5401099"/>
                <a:ext cx="3641914" cy="553998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  <a:buClr>
                    <a:srgbClr val="7030A0"/>
                  </a:buClr>
                  <a:buSzPct val="120000"/>
                  <a:defRPr/>
                </a:pPr>
                <a:r>
                  <a:rPr lang="ar-SA" sz="3600" dirty="0">
                    <a:solidFill>
                      <a:schemeClr val="accent3"/>
                    </a:solidFill>
                  </a:rPr>
                  <a:t>19 </a:t>
                </a:r>
                <a:r>
                  <a:rPr lang="en-US" sz="3600" dirty="0">
                    <a:solidFill>
                      <a:schemeClr val="accent3"/>
                    </a:solidFill>
                  </a:rPr>
                  <a:t>K Data</a:t>
                </a:r>
                <a:endParaRPr lang="en-US" sz="11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Текст 2">
                <a:extLst>
                  <a:ext uri="{FF2B5EF4-FFF2-40B4-BE49-F238E27FC236}">
                    <a16:creationId xmlns:a16="http://schemas.microsoft.com/office/drawing/2014/main" id="{47388C3D-EA21-4C85-9BAD-1D294ACC771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459789" y="5129494"/>
                <a:ext cx="1271757" cy="32220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914446" indent="-914446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lang="en-US" sz="2100" b="0" i="0" kern="1200" baseline="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Roboto Light" charset="0"/>
                    <a:ea typeface="Roboto Light" charset="0"/>
                    <a:cs typeface="Roboto Light" charset="0"/>
                  </a:defRPr>
                </a:lvl1pPr>
                <a:lvl2pPr marL="1981299" indent="-762038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152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413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674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5935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196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457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718" indent="-609630" algn="l" defTabSz="243852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  <a:ea typeface="Roboto Medium" charset="0"/>
                    <a:cs typeface="Roboto Medium" charset="0"/>
                  </a:rPr>
                  <a:t>Title Here</a:t>
                </a:r>
              </a:p>
            </p:txBody>
          </p:sp>
        </p:grpSp>
      </p:grpSp>
      <p:sp>
        <p:nvSpPr>
          <p:cNvPr id="46" name="Lorem ipsum dolor sit amet, consectetur adipiscing elit, sed do eiusmod tempor. Lorem ipsum dolor sit amet, consectetur adipiscing elit, sed do eiusmod tempor.">
            <a:extLst>
              <a:ext uri="{FF2B5EF4-FFF2-40B4-BE49-F238E27FC236}">
                <a16:creationId xmlns:a16="http://schemas.microsoft.com/office/drawing/2014/main" id="{B55447F1-67B1-48D2-8B74-2049F7664923}"/>
              </a:ext>
            </a:extLst>
          </p:cNvPr>
          <p:cNvSpPr txBox="1"/>
          <p:nvPr/>
        </p:nvSpPr>
        <p:spPr>
          <a:xfrm>
            <a:off x="609600" y="2233800"/>
            <a:ext cx="339837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1600" dirty="0">
                <a:solidFill>
                  <a:schemeClr val="tx2"/>
                </a:solidFill>
              </a:rPr>
              <a:t>This text is an example of a text that can be replaced in the same space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6CF1FD-1643-4F5E-83B6-EEEBDA8D87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2569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133110-606D-418F-A13E-936419B6D3D0}"/>
              </a:ext>
            </a:extLst>
          </p:cNvPr>
          <p:cNvGrpSpPr/>
          <p:nvPr/>
        </p:nvGrpSpPr>
        <p:grpSpPr>
          <a:xfrm>
            <a:off x="995966" y="952402"/>
            <a:ext cx="4663870" cy="1645602"/>
            <a:chOff x="609600" y="1750942"/>
            <a:chExt cx="4663870" cy="164560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5C0C54-B84B-49DA-B82B-4E89A350695F}"/>
                </a:ext>
              </a:extLst>
            </p:cNvPr>
            <p:cNvSpPr/>
            <p:nvPr/>
          </p:nvSpPr>
          <p:spPr>
            <a:xfrm flipH="1">
              <a:off x="609600" y="1750942"/>
              <a:ext cx="4222377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3600" dirty="0">
                  <a:solidFill>
                    <a:schemeClr val="accent4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Headline Elm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AD7D62-9604-432B-9DE5-7F99246CD95E}"/>
                </a:ext>
              </a:extLst>
            </p:cNvPr>
            <p:cNvSpPr/>
            <p:nvPr/>
          </p:nvSpPr>
          <p:spPr>
            <a:xfrm flipH="1">
              <a:off x="609600" y="2565547"/>
              <a:ext cx="4663870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Low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2"/>
                  </a:solidFill>
                </a:rPr>
                <a:t>This text is an example of a text that can be replaced in the same space this text was generated from the English text generator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56295-2913-422F-92D9-7AE93C0E4A8F}"/>
              </a:ext>
            </a:extLst>
          </p:cNvPr>
          <p:cNvGrpSpPr/>
          <p:nvPr/>
        </p:nvGrpSpPr>
        <p:grpSpPr>
          <a:xfrm>
            <a:off x="995966" y="3272926"/>
            <a:ext cx="4663870" cy="987071"/>
            <a:chOff x="6510103" y="3987576"/>
            <a:chExt cx="4663870" cy="987071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96F640A-3F8B-44E7-8F04-B414BACE1507}"/>
                </a:ext>
              </a:extLst>
            </p:cNvPr>
            <p:cNvSpPr/>
            <p:nvPr/>
          </p:nvSpPr>
          <p:spPr>
            <a:xfrm rot="5400000">
              <a:off x="6926149" y="4021165"/>
              <a:ext cx="487034" cy="419856"/>
            </a:xfrm>
            <a:prstGeom prst="hexagon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0158C7-77B9-4246-8815-F4604E19F8CA}"/>
                </a:ext>
              </a:extLst>
            </p:cNvPr>
            <p:cNvSpPr/>
            <p:nvPr/>
          </p:nvSpPr>
          <p:spPr>
            <a:xfrm flipH="1">
              <a:off x="6510103" y="4697648"/>
              <a:ext cx="131912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dirty="0">
                  <a:solidFill>
                    <a:schemeClr val="tx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BC445DD-4A9D-43B4-9A5A-3865F8A6D1C9}"/>
                </a:ext>
              </a:extLst>
            </p:cNvPr>
            <p:cNvSpPr/>
            <p:nvPr/>
          </p:nvSpPr>
          <p:spPr>
            <a:xfrm rot="5400000">
              <a:off x="8598522" y="4021165"/>
              <a:ext cx="487034" cy="419856"/>
            </a:xfrm>
            <a:prstGeom prst="hexagon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EABDAD8-F396-4EAA-B502-C4CF8105131E}"/>
                </a:ext>
              </a:extLst>
            </p:cNvPr>
            <p:cNvSpPr/>
            <p:nvPr/>
          </p:nvSpPr>
          <p:spPr>
            <a:xfrm flipH="1">
              <a:off x="8182476" y="4697648"/>
              <a:ext cx="131912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dirty="0">
                  <a:solidFill>
                    <a:schemeClr val="tx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CB89726-AA85-4DF5-BB34-45DB885EB804}"/>
                </a:ext>
              </a:extLst>
            </p:cNvPr>
            <p:cNvSpPr/>
            <p:nvPr/>
          </p:nvSpPr>
          <p:spPr>
            <a:xfrm rot="5400000">
              <a:off x="10270895" y="4021165"/>
              <a:ext cx="487034" cy="419856"/>
            </a:xfrm>
            <a:prstGeom prst="hexagon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C20313-E588-41DA-BF2C-D75AF785C663}"/>
                </a:ext>
              </a:extLst>
            </p:cNvPr>
            <p:cNvSpPr/>
            <p:nvPr/>
          </p:nvSpPr>
          <p:spPr>
            <a:xfrm flipH="1">
              <a:off x="9854849" y="4697648"/>
              <a:ext cx="131912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dirty="0">
                  <a:solidFill>
                    <a:schemeClr val="tx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F41FFE-9F78-4D6A-9E51-B032C17340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1678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133110-606D-418F-A13E-936419B6D3D0}"/>
              </a:ext>
            </a:extLst>
          </p:cNvPr>
          <p:cNvGrpSpPr/>
          <p:nvPr/>
        </p:nvGrpSpPr>
        <p:grpSpPr>
          <a:xfrm>
            <a:off x="6510103" y="952402"/>
            <a:ext cx="4663870" cy="1645602"/>
            <a:chOff x="609600" y="1750942"/>
            <a:chExt cx="4663870" cy="164560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5C0C54-B84B-49DA-B82B-4E89A350695F}"/>
                </a:ext>
              </a:extLst>
            </p:cNvPr>
            <p:cNvSpPr/>
            <p:nvPr/>
          </p:nvSpPr>
          <p:spPr>
            <a:xfrm flipH="1">
              <a:off x="609600" y="1750942"/>
              <a:ext cx="4222377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3600" dirty="0">
                  <a:solidFill>
                    <a:schemeClr val="accent4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Headline Elm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AD7D62-9604-432B-9DE5-7F99246CD95E}"/>
                </a:ext>
              </a:extLst>
            </p:cNvPr>
            <p:cNvSpPr/>
            <p:nvPr/>
          </p:nvSpPr>
          <p:spPr>
            <a:xfrm flipH="1">
              <a:off x="609600" y="2565547"/>
              <a:ext cx="4663870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Low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2"/>
                  </a:solidFill>
                </a:rPr>
                <a:t>This text is an example of a text that can be replaced in the same space this text was generated from the English text generator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74B4F-D871-4C7E-8E53-C281367CEFE8}"/>
              </a:ext>
            </a:extLst>
          </p:cNvPr>
          <p:cNvGrpSpPr/>
          <p:nvPr/>
        </p:nvGrpSpPr>
        <p:grpSpPr>
          <a:xfrm>
            <a:off x="6510103" y="3272926"/>
            <a:ext cx="4663870" cy="987071"/>
            <a:chOff x="6510103" y="3987576"/>
            <a:chExt cx="4663870" cy="987071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3AA8189-5227-40B3-B45C-073CFAA7B981}"/>
                </a:ext>
              </a:extLst>
            </p:cNvPr>
            <p:cNvSpPr/>
            <p:nvPr/>
          </p:nvSpPr>
          <p:spPr>
            <a:xfrm rot="5400000">
              <a:off x="6926149" y="4021165"/>
              <a:ext cx="487034" cy="419856"/>
            </a:xfrm>
            <a:prstGeom prst="hexagon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D8655E-BE77-44DD-B277-88301AF74BEC}"/>
                </a:ext>
              </a:extLst>
            </p:cNvPr>
            <p:cNvSpPr/>
            <p:nvPr/>
          </p:nvSpPr>
          <p:spPr>
            <a:xfrm flipH="1">
              <a:off x="6510103" y="4697648"/>
              <a:ext cx="131912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dirty="0">
                  <a:solidFill>
                    <a:schemeClr val="tx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07B98B28-5680-4872-9F7E-C5571CD73957}"/>
                </a:ext>
              </a:extLst>
            </p:cNvPr>
            <p:cNvSpPr/>
            <p:nvPr/>
          </p:nvSpPr>
          <p:spPr>
            <a:xfrm rot="5400000">
              <a:off x="8598522" y="4021165"/>
              <a:ext cx="487034" cy="419856"/>
            </a:xfrm>
            <a:prstGeom prst="hexagon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78D953-A177-4425-B4C4-1CAE1CF78D98}"/>
                </a:ext>
              </a:extLst>
            </p:cNvPr>
            <p:cNvSpPr/>
            <p:nvPr/>
          </p:nvSpPr>
          <p:spPr>
            <a:xfrm flipH="1">
              <a:off x="8182476" y="4697648"/>
              <a:ext cx="131912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dirty="0">
                  <a:solidFill>
                    <a:schemeClr val="tx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AA668A21-794F-4228-B3C7-A1CD7D4FE04F}"/>
                </a:ext>
              </a:extLst>
            </p:cNvPr>
            <p:cNvSpPr/>
            <p:nvPr/>
          </p:nvSpPr>
          <p:spPr>
            <a:xfrm rot="5400000">
              <a:off x="10270895" y="4021165"/>
              <a:ext cx="487034" cy="419856"/>
            </a:xfrm>
            <a:prstGeom prst="hexagon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400025-D2C3-4946-A507-4E5ABFE5CE11}"/>
                </a:ext>
              </a:extLst>
            </p:cNvPr>
            <p:cNvSpPr/>
            <p:nvPr/>
          </p:nvSpPr>
          <p:spPr>
            <a:xfrm flipH="1">
              <a:off x="9854849" y="4697648"/>
              <a:ext cx="131912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dirty="0">
                  <a:solidFill>
                    <a:schemeClr val="tx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296827-4E52-4D17-BBA5-5950C666E9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064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BA8C36-5559-4D91-ACEF-0F34BFC80733}"/>
              </a:ext>
            </a:extLst>
          </p:cNvPr>
          <p:cNvSpPr/>
          <p:nvPr/>
        </p:nvSpPr>
        <p:spPr>
          <a:xfrm flipH="1">
            <a:off x="609600" y="1246360"/>
            <a:ext cx="8763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54DBFD-962C-45B7-8BFA-F2A91FD8F8BD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D8655E-BE77-44DD-B277-88301AF74BEC}"/>
              </a:ext>
            </a:extLst>
          </p:cNvPr>
          <p:cNvSpPr/>
          <p:nvPr/>
        </p:nvSpPr>
        <p:spPr>
          <a:xfrm flipH="1">
            <a:off x="1580487" y="4109752"/>
            <a:ext cx="2114064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spcAft>
                <a:spcPts val="1200"/>
              </a:spcAft>
              <a:buClr>
                <a:srgbClr val="7030A0"/>
              </a:buClr>
              <a:buSzPct val="120000"/>
              <a:defRPr/>
            </a:pPr>
            <a:r>
              <a:rPr lang="en-US" sz="2000" dirty="0">
                <a:solidFill>
                  <a:schemeClr val="accent3"/>
                </a:solidFill>
              </a:rPr>
              <a:t>Title here</a:t>
            </a:r>
          </a:p>
          <a:p>
            <a:pPr algn="ctr"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82118-6742-437C-A388-57A7E0F6FC25}"/>
              </a:ext>
            </a:extLst>
          </p:cNvPr>
          <p:cNvSpPr/>
          <p:nvPr/>
        </p:nvSpPr>
        <p:spPr>
          <a:xfrm flipH="1">
            <a:off x="5038968" y="4109752"/>
            <a:ext cx="2114064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spcAft>
                <a:spcPts val="1200"/>
              </a:spcAft>
              <a:buClr>
                <a:srgbClr val="7030A0"/>
              </a:buClr>
              <a:buSzPct val="120000"/>
              <a:defRPr/>
            </a:pPr>
            <a:r>
              <a:rPr lang="en-US" sz="2000" dirty="0">
                <a:solidFill>
                  <a:schemeClr val="accent3"/>
                </a:solidFill>
              </a:rPr>
              <a:t>Title here</a:t>
            </a:r>
          </a:p>
          <a:p>
            <a:pPr algn="ctr"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24C96-19C4-4B27-A146-0E75EDA8694E}"/>
              </a:ext>
            </a:extLst>
          </p:cNvPr>
          <p:cNvSpPr/>
          <p:nvPr/>
        </p:nvSpPr>
        <p:spPr>
          <a:xfrm flipH="1">
            <a:off x="8497449" y="4109752"/>
            <a:ext cx="2114064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spcAft>
                <a:spcPts val="1200"/>
              </a:spcAft>
              <a:buClr>
                <a:srgbClr val="7030A0"/>
              </a:buClr>
              <a:buSzPct val="120000"/>
              <a:defRPr/>
            </a:pPr>
            <a:r>
              <a:rPr lang="en-US" sz="2000" dirty="0">
                <a:solidFill>
                  <a:schemeClr val="accent3"/>
                </a:solidFill>
              </a:rPr>
              <a:t>Title here</a:t>
            </a:r>
          </a:p>
          <a:p>
            <a:pPr algn="ctr"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74AC0FC-0796-433A-B360-0AC7753FD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0454" y="2640239"/>
            <a:ext cx="1088056" cy="113937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638F74B-9964-4D93-ACD6-C60AF88BA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57807" y="2640678"/>
            <a:ext cx="1159425" cy="11247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90719F-5E0D-4C69-A71F-7544F8FA8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38348" y="2650086"/>
            <a:ext cx="1115304" cy="11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0B0A6E8-A510-483C-A325-3A04F6270F80}"/>
              </a:ext>
            </a:extLst>
          </p:cNvPr>
          <p:cNvSpPr/>
          <p:nvPr/>
        </p:nvSpPr>
        <p:spPr>
          <a:xfrm flipH="1">
            <a:off x="609600" y="124636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68A70-FC41-43B0-A846-15DD12AD28AF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03A221-37DE-4746-972C-DF4F130F5FD8}"/>
              </a:ext>
            </a:extLst>
          </p:cNvPr>
          <p:cNvGrpSpPr/>
          <p:nvPr/>
        </p:nvGrpSpPr>
        <p:grpSpPr>
          <a:xfrm>
            <a:off x="1993900" y="2296146"/>
            <a:ext cx="8204200" cy="3102038"/>
            <a:chOff x="1664476" y="1960917"/>
            <a:chExt cx="8863048" cy="335115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C994895-36EB-471D-A9D6-4A78F3600A14}"/>
                </a:ext>
              </a:extLst>
            </p:cNvPr>
            <p:cNvSpPr/>
            <p:nvPr/>
          </p:nvSpPr>
          <p:spPr>
            <a:xfrm>
              <a:off x="1664476" y="1960917"/>
              <a:ext cx="8863048" cy="765428"/>
            </a:xfrm>
            <a:custGeom>
              <a:avLst/>
              <a:gdLst>
                <a:gd name="connsiteX0" fmla="*/ 191357 w 8863048"/>
                <a:gd name="connsiteY0" fmla="*/ 0 h 765428"/>
                <a:gd name="connsiteX1" fmla="*/ 3331296 w 8863048"/>
                <a:gd name="connsiteY1" fmla="*/ 0 h 765428"/>
                <a:gd name="connsiteX2" fmla="*/ 5531753 w 8863048"/>
                <a:gd name="connsiteY2" fmla="*/ 0 h 765428"/>
                <a:gd name="connsiteX3" fmla="*/ 8671691 w 8863048"/>
                <a:gd name="connsiteY3" fmla="*/ 0 h 765428"/>
                <a:gd name="connsiteX4" fmla="*/ 8863048 w 8863048"/>
                <a:gd name="connsiteY4" fmla="*/ 382714 h 765428"/>
                <a:gd name="connsiteX5" fmla="*/ 8671691 w 8863048"/>
                <a:gd name="connsiteY5" fmla="*/ 765428 h 765428"/>
                <a:gd name="connsiteX6" fmla="*/ 5158382 w 8863048"/>
                <a:gd name="connsiteY6" fmla="*/ 765428 h 765428"/>
                <a:gd name="connsiteX7" fmla="*/ 3704667 w 8863048"/>
                <a:gd name="connsiteY7" fmla="*/ 765428 h 765428"/>
                <a:gd name="connsiteX8" fmla="*/ 191357 w 8863048"/>
                <a:gd name="connsiteY8" fmla="*/ 765428 h 765428"/>
                <a:gd name="connsiteX9" fmla="*/ 0 w 8863048"/>
                <a:gd name="connsiteY9" fmla="*/ 382714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63048" h="765428">
                  <a:moveTo>
                    <a:pt x="191357" y="0"/>
                  </a:moveTo>
                  <a:lnTo>
                    <a:pt x="3331296" y="0"/>
                  </a:lnTo>
                  <a:lnTo>
                    <a:pt x="5531753" y="0"/>
                  </a:lnTo>
                  <a:lnTo>
                    <a:pt x="8671691" y="0"/>
                  </a:lnTo>
                  <a:lnTo>
                    <a:pt x="8863048" y="382714"/>
                  </a:lnTo>
                  <a:lnTo>
                    <a:pt x="8671691" y="765428"/>
                  </a:lnTo>
                  <a:lnTo>
                    <a:pt x="5158382" y="765428"/>
                  </a:lnTo>
                  <a:lnTo>
                    <a:pt x="3704667" y="765428"/>
                  </a:lnTo>
                  <a:lnTo>
                    <a:pt x="191357" y="765428"/>
                  </a:lnTo>
                  <a:lnTo>
                    <a:pt x="0" y="382714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SA" sz="5400" dirty="0">
                <a:solidFill>
                  <a:srgbClr val="AD363D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F2AF2D6-FB61-4B9A-AF5E-51600A842E0F}"/>
                </a:ext>
              </a:extLst>
            </p:cNvPr>
            <p:cNvSpPr/>
            <p:nvPr/>
          </p:nvSpPr>
          <p:spPr>
            <a:xfrm flipV="1">
              <a:off x="4405238" y="2721314"/>
              <a:ext cx="3381528" cy="1486920"/>
            </a:xfrm>
            <a:custGeom>
              <a:avLst/>
              <a:gdLst>
                <a:gd name="connsiteX0" fmla="*/ 483791 w 2200457"/>
                <a:gd name="connsiteY0" fmla="*/ 0 h 967583"/>
                <a:gd name="connsiteX1" fmla="*/ 1716665 w 2200457"/>
                <a:gd name="connsiteY1" fmla="*/ 0 h 967583"/>
                <a:gd name="connsiteX2" fmla="*/ 2200457 w 2200457"/>
                <a:gd name="connsiteY2" fmla="*/ 967583 h 967583"/>
                <a:gd name="connsiteX3" fmla="*/ 0 w 2200457"/>
                <a:gd name="connsiteY3" fmla="*/ 967583 h 967583"/>
                <a:gd name="connsiteX4" fmla="*/ 483791 w 2200457"/>
                <a:gd name="connsiteY4" fmla="*/ 0 h 96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457" h="967583">
                  <a:moveTo>
                    <a:pt x="483791" y="0"/>
                  </a:moveTo>
                  <a:lnTo>
                    <a:pt x="1716665" y="0"/>
                  </a:lnTo>
                  <a:lnTo>
                    <a:pt x="2200457" y="967583"/>
                  </a:lnTo>
                  <a:lnTo>
                    <a:pt x="0" y="967583"/>
                  </a:lnTo>
                  <a:lnTo>
                    <a:pt x="483791" y="0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SA" sz="5400" dirty="0">
                <a:solidFill>
                  <a:srgbClr val="AD363D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B34F17-17F5-4E9E-A341-8D650E0B696D}"/>
                </a:ext>
              </a:extLst>
            </p:cNvPr>
            <p:cNvSpPr/>
            <p:nvPr/>
          </p:nvSpPr>
          <p:spPr>
            <a:xfrm>
              <a:off x="7836146" y="4388737"/>
              <a:ext cx="2438154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lvl="1" algn="ctr"/>
              <a:r>
                <a:rPr lang="en-US" dirty="0">
                  <a:solidFill>
                    <a:srgbClr val="42535A"/>
                  </a:solidFill>
                  <a:latin typeface="DIN Next LT Arabic" panose="020B0503020203050203" pitchFamily="34" charset="-78"/>
                </a:rPr>
                <a:t>This text is an example of a text that can be replaced</a:t>
              </a: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AD12FE95-CDB9-47E9-945F-27FD88954AD5}"/>
                </a:ext>
              </a:extLst>
            </p:cNvPr>
            <p:cNvSpPr/>
            <p:nvPr/>
          </p:nvSpPr>
          <p:spPr>
            <a:xfrm>
              <a:off x="7956796" y="3055730"/>
              <a:ext cx="2196854" cy="1142514"/>
            </a:xfrm>
            <a:prstGeom prst="hexagon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400" dirty="0">
                  <a:solidFill>
                    <a:schemeClr val="accent3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%83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3B8216-F33B-40DA-9930-E79B2B6A7DEE}"/>
                </a:ext>
              </a:extLst>
            </p:cNvPr>
            <p:cNvSpPr/>
            <p:nvPr/>
          </p:nvSpPr>
          <p:spPr>
            <a:xfrm>
              <a:off x="2038354" y="4388737"/>
              <a:ext cx="2366884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lvl="1" algn="ctr"/>
              <a:r>
                <a:rPr lang="en-US" dirty="0">
                  <a:solidFill>
                    <a:srgbClr val="42535A"/>
                  </a:solidFill>
                  <a:latin typeface="DIN Next LT Arabic" panose="020B0503020203050203" pitchFamily="34" charset="-78"/>
                </a:rPr>
                <a:t>This text is an example of a text that can be replaced</a:t>
              </a: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F57C6FC5-67A5-4C8A-82B2-FD69A006CB11}"/>
                </a:ext>
              </a:extLst>
            </p:cNvPr>
            <p:cNvSpPr/>
            <p:nvPr/>
          </p:nvSpPr>
          <p:spPr>
            <a:xfrm>
              <a:off x="2123369" y="3055730"/>
              <a:ext cx="2196854" cy="1142514"/>
            </a:xfrm>
            <a:prstGeom prst="hexagon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5400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086932-8081-471F-B47E-7101587A90A4}"/>
                </a:ext>
              </a:extLst>
            </p:cNvPr>
            <p:cNvGrpSpPr/>
            <p:nvPr/>
          </p:nvGrpSpPr>
          <p:grpSpPr>
            <a:xfrm>
              <a:off x="2566809" y="2962921"/>
              <a:ext cx="1309974" cy="1159906"/>
              <a:chOff x="2262803" y="3098502"/>
              <a:chExt cx="1309974" cy="115990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1C9340-8ED3-420E-8BDC-F1BD86C6757B}"/>
                  </a:ext>
                </a:extLst>
              </p:cNvPr>
              <p:cNvSpPr/>
              <p:nvPr/>
            </p:nvSpPr>
            <p:spPr>
              <a:xfrm>
                <a:off x="2262803" y="3098502"/>
                <a:ext cx="130997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SA" sz="5400" dirty="0">
                    <a:solidFill>
                      <a:schemeClr val="accent3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171</a:t>
                </a:r>
                <a:endParaRPr lang="en-US" sz="5400" dirty="0">
                  <a:solidFill>
                    <a:schemeClr val="accent3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9F52988-3BB8-4302-99A0-0BDF5CC452FB}"/>
                  </a:ext>
                </a:extLst>
              </p:cNvPr>
              <p:cNvSpPr/>
              <p:nvPr/>
            </p:nvSpPr>
            <p:spPr>
              <a:xfrm>
                <a:off x="2457568" y="3858298"/>
                <a:ext cx="9204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3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Million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9F2DB5-EB77-4644-9649-65CC23DCA910}"/>
                </a:ext>
              </a:extLst>
            </p:cNvPr>
            <p:cNvSpPr/>
            <p:nvPr/>
          </p:nvSpPr>
          <p:spPr>
            <a:xfrm>
              <a:off x="2526754" y="2085108"/>
              <a:ext cx="71384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2400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This text is an example of a text that can be replaced</a:t>
              </a: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011EDAFF-4782-4844-BB0F-1F63AD39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00700" y="3058949"/>
              <a:ext cx="990600" cy="877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88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F34779-B146-4DBA-B495-A5B2511FE9EB}"/>
              </a:ext>
            </a:extLst>
          </p:cNvPr>
          <p:cNvGrpSpPr/>
          <p:nvPr/>
        </p:nvGrpSpPr>
        <p:grpSpPr>
          <a:xfrm>
            <a:off x="789171" y="4485932"/>
            <a:ext cx="4569632" cy="754053"/>
            <a:chOff x="789171" y="4567208"/>
            <a:chExt cx="4569632" cy="7540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5A9BE5-2F62-498A-BFFA-F58DF10E9C5C}"/>
                </a:ext>
              </a:extLst>
            </p:cNvPr>
            <p:cNvSpPr/>
            <p:nvPr/>
          </p:nvSpPr>
          <p:spPr>
            <a:xfrm flipH="1">
              <a:off x="1687679" y="4567208"/>
              <a:ext cx="3671124" cy="754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2097C34-BACB-4B6D-B4D5-BC034087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89171" y="4635243"/>
              <a:ext cx="590148" cy="6179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AEA88-AE35-40E1-8812-0997253AB537}"/>
              </a:ext>
            </a:extLst>
          </p:cNvPr>
          <p:cNvGrpSpPr/>
          <p:nvPr/>
        </p:nvGrpSpPr>
        <p:grpSpPr>
          <a:xfrm>
            <a:off x="726765" y="2079757"/>
            <a:ext cx="4632038" cy="754053"/>
            <a:chOff x="726765" y="2161033"/>
            <a:chExt cx="4632038" cy="75405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D8655E-BE77-44DD-B277-88301AF74BEC}"/>
                </a:ext>
              </a:extLst>
            </p:cNvPr>
            <p:cNvSpPr/>
            <p:nvPr/>
          </p:nvSpPr>
          <p:spPr>
            <a:xfrm flipH="1">
              <a:off x="1687679" y="2161033"/>
              <a:ext cx="3671124" cy="754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26FB15F1-9EF3-4A76-9A6F-3DACCC386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26765" y="2232349"/>
              <a:ext cx="630292" cy="6114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E88953-E00D-423B-9828-63659897C426}"/>
              </a:ext>
            </a:extLst>
          </p:cNvPr>
          <p:cNvGrpSpPr/>
          <p:nvPr/>
        </p:nvGrpSpPr>
        <p:grpSpPr>
          <a:xfrm>
            <a:off x="749028" y="3282845"/>
            <a:ext cx="4609775" cy="754053"/>
            <a:chOff x="749028" y="3364121"/>
            <a:chExt cx="4609775" cy="7540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5016E6-317F-46FE-B535-D58743705A05}"/>
                </a:ext>
              </a:extLst>
            </p:cNvPr>
            <p:cNvSpPr/>
            <p:nvPr/>
          </p:nvSpPr>
          <p:spPr>
            <a:xfrm flipH="1">
              <a:off x="1687679" y="3364121"/>
              <a:ext cx="3671124" cy="754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5876B09F-12F5-4A58-A7EA-BDEFCB6D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49028" y="3437497"/>
              <a:ext cx="585766" cy="6073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ADC5725-F980-4D55-B773-53425D1183EA}"/>
              </a:ext>
            </a:extLst>
          </p:cNvPr>
          <p:cNvSpPr/>
          <p:nvPr/>
        </p:nvSpPr>
        <p:spPr>
          <a:xfrm flipH="1">
            <a:off x="609600" y="124636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98BB04-82C4-4FCA-865B-F5CD9ABA6287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E9C97B5-FEEF-48E7-9894-B849036321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006592" y="2151073"/>
            <a:ext cx="3070635" cy="30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8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5AE89DC-2D74-46E3-8F14-01570FA8E534}"/>
              </a:ext>
            </a:extLst>
          </p:cNvPr>
          <p:cNvGrpSpPr/>
          <p:nvPr/>
        </p:nvGrpSpPr>
        <p:grpSpPr>
          <a:xfrm>
            <a:off x="852925" y="2270074"/>
            <a:ext cx="10486150" cy="2847576"/>
            <a:chOff x="730576" y="2327224"/>
            <a:chExt cx="10486150" cy="28475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0DA295-552C-4406-83ED-BE0B3CB5F9DE}"/>
                </a:ext>
              </a:extLst>
            </p:cNvPr>
            <p:cNvGrpSpPr/>
            <p:nvPr/>
          </p:nvGrpSpPr>
          <p:grpSpPr>
            <a:xfrm>
              <a:off x="8311065" y="2327224"/>
              <a:ext cx="2905661" cy="2847576"/>
              <a:chOff x="8311065" y="2327741"/>
              <a:chExt cx="2905661" cy="284757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DFDFEA8-E1C3-4464-88F3-49DBC715C894}"/>
                  </a:ext>
                </a:extLst>
              </p:cNvPr>
              <p:cNvGrpSpPr/>
              <p:nvPr/>
            </p:nvGrpSpPr>
            <p:grpSpPr>
              <a:xfrm>
                <a:off x="8373471" y="4557335"/>
                <a:ext cx="2843255" cy="617982"/>
                <a:chOff x="8373471" y="4557335"/>
                <a:chExt cx="2843255" cy="61798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05A9BE5-2F62-498A-BFFA-F58DF10E9C5C}"/>
                    </a:ext>
                  </a:extLst>
                </p:cNvPr>
                <p:cNvSpPr/>
                <p:nvPr/>
              </p:nvSpPr>
              <p:spPr>
                <a:xfrm flipH="1">
                  <a:off x="9170379" y="4597022"/>
                  <a:ext cx="2046347" cy="53860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spcAft>
                      <a:spcPts val="600"/>
                    </a:spcAft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600" dirty="0">
                      <a:solidFill>
                        <a:schemeClr val="accent3"/>
                      </a:solidFill>
                      <a:cs typeface="DIN Next LT Arabic" panose="020B0503020203050203" pitchFamily="34" charset="-78"/>
                    </a:rPr>
                    <a:t>Title here</a:t>
                  </a:r>
                </a:p>
                <a:p>
                  <a:pPr>
                    <a:spcBef>
                      <a:spcPct val="0"/>
                    </a:spcBef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400" dirty="0">
                      <a:solidFill>
                        <a:schemeClr val="tx2"/>
                      </a:solidFill>
                    </a:rPr>
                    <a:t>Description here</a:t>
                  </a:r>
                </a:p>
              </p:txBody>
            </p:sp>
            <p:pic>
              <p:nvPicPr>
                <p:cNvPr id="42" name="Graphic 41">
                  <a:extLst>
                    <a:ext uri="{FF2B5EF4-FFF2-40B4-BE49-F238E27FC236}">
                      <a16:creationId xmlns:a16="http://schemas.microsoft.com/office/drawing/2014/main" id="{B2097C34-BACB-4B6D-B4D5-BC0340872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73471" y="4557335"/>
                  <a:ext cx="590148" cy="617982"/>
                </a:xfrm>
                <a:prstGeom prst="rect">
                  <a:avLst/>
                </a:prstGeom>
              </p:spPr>
            </p:pic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40036C7-6BD7-4BA6-B8F3-AB59BE73E431}"/>
                  </a:ext>
                </a:extLst>
              </p:cNvPr>
              <p:cNvGrpSpPr/>
              <p:nvPr/>
            </p:nvGrpSpPr>
            <p:grpSpPr>
              <a:xfrm>
                <a:off x="8311065" y="2327741"/>
                <a:ext cx="2905661" cy="611420"/>
                <a:chOff x="8311065" y="2327741"/>
                <a:chExt cx="2905661" cy="61142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DD8655E-BE77-44DD-B277-88301AF74BEC}"/>
                    </a:ext>
                  </a:extLst>
                </p:cNvPr>
                <p:cNvSpPr/>
                <p:nvPr/>
              </p:nvSpPr>
              <p:spPr>
                <a:xfrm flipH="1">
                  <a:off x="9170379" y="2364147"/>
                  <a:ext cx="2046347" cy="53860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ts val="600"/>
                    </a:spcAft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600" dirty="0">
                      <a:solidFill>
                        <a:schemeClr val="accent3"/>
                      </a:solidFill>
                      <a:cs typeface="DIN Next LT Arabic" panose="020B0503020203050203" pitchFamily="34" charset="-78"/>
                    </a:rPr>
                    <a:t>Title here</a:t>
                  </a:r>
                </a:p>
                <a:p>
                  <a:pPr>
                    <a:spcBef>
                      <a:spcPct val="0"/>
                    </a:spcBef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400" dirty="0">
                      <a:solidFill>
                        <a:schemeClr val="tx2"/>
                      </a:solidFill>
                    </a:rPr>
                    <a:t>Description here</a:t>
                  </a:r>
                </a:p>
              </p:txBody>
            </p:sp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26FB15F1-9EF3-4A76-9A6F-3DACCC386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1065" y="2327741"/>
                  <a:ext cx="630292" cy="611420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A5DD026-840A-4CF6-9B68-75DDB384313E}"/>
                  </a:ext>
                </a:extLst>
              </p:cNvPr>
              <p:cNvGrpSpPr/>
              <p:nvPr/>
            </p:nvGrpSpPr>
            <p:grpSpPr>
              <a:xfrm>
                <a:off x="8333328" y="3444598"/>
                <a:ext cx="2883398" cy="607300"/>
                <a:chOff x="8333328" y="3444084"/>
                <a:chExt cx="2883398" cy="60730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25016E6-317F-46FE-B535-D58743705A05}"/>
                    </a:ext>
                  </a:extLst>
                </p:cNvPr>
                <p:cNvSpPr/>
                <p:nvPr/>
              </p:nvSpPr>
              <p:spPr>
                <a:xfrm flipH="1">
                  <a:off x="9170379" y="3478430"/>
                  <a:ext cx="2046347" cy="53860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spcAft>
                      <a:spcPts val="600"/>
                    </a:spcAft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600" dirty="0">
                      <a:solidFill>
                        <a:schemeClr val="accent3"/>
                      </a:solidFill>
                      <a:cs typeface="DIN Next LT Arabic" panose="020B0503020203050203" pitchFamily="34" charset="-78"/>
                    </a:rPr>
                    <a:t>Title here</a:t>
                  </a:r>
                </a:p>
                <a:p>
                  <a:pPr>
                    <a:spcBef>
                      <a:spcPct val="0"/>
                    </a:spcBef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400" dirty="0">
                      <a:solidFill>
                        <a:schemeClr val="tx2"/>
                      </a:solidFill>
                    </a:rPr>
                    <a:t>Description here</a:t>
                  </a:r>
                </a:p>
              </p:txBody>
            </p:sp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5876B09F-12F5-4A58-A7EA-BDEFCB6DE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3328" y="3444084"/>
                  <a:ext cx="585766" cy="607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F60B77-2E2E-44E7-87CC-7268B89027B4}"/>
                </a:ext>
              </a:extLst>
            </p:cNvPr>
            <p:cNvGrpSpPr/>
            <p:nvPr/>
          </p:nvGrpSpPr>
          <p:grpSpPr>
            <a:xfrm>
              <a:off x="730576" y="2327224"/>
              <a:ext cx="2905661" cy="2847576"/>
              <a:chOff x="730576" y="2327741"/>
              <a:chExt cx="2905661" cy="284757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B70D100-5860-4C13-85B7-AD7E80DA013B}"/>
                  </a:ext>
                </a:extLst>
              </p:cNvPr>
              <p:cNvGrpSpPr/>
              <p:nvPr/>
            </p:nvGrpSpPr>
            <p:grpSpPr>
              <a:xfrm>
                <a:off x="792982" y="4557335"/>
                <a:ext cx="2823183" cy="617982"/>
                <a:chOff x="792982" y="4557335"/>
                <a:chExt cx="2823183" cy="61798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C62C3FA-2D06-4CD6-A31E-9E25D5E4FA3B}"/>
                    </a:ext>
                  </a:extLst>
                </p:cNvPr>
                <p:cNvSpPr/>
                <p:nvPr/>
              </p:nvSpPr>
              <p:spPr>
                <a:xfrm>
                  <a:off x="792982" y="4597022"/>
                  <a:ext cx="2046347" cy="53860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ts val="600"/>
                    </a:spcAft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600" dirty="0">
                      <a:solidFill>
                        <a:schemeClr val="accent3"/>
                      </a:solidFill>
                      <a:cs typeface="DIN Next LT Arabic" panose="020B0503020203050203" pitchFamily="34" charset="-78"/>
                    </a:rPr>
                    <a:t>Title here</a:t>
                  </a:r>
                </a:p>
                <a:p>
                  <a:pPr algn="l">
                    <a:spcBef>
                      <a:spcPct val="0"/>
                    </a:spcBef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400" dirty="0">
                      <a:solidFill>
                        <a:schemeClr val="tx2"/>
                      </a:solidFill>
                    </a:rPr>
                    <a:t>Description here</a:t>
                  </a:r>
                </a:p>
              </p:txBody>
            </p:sp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A2E45FBE-AE89-4C49-A34E-1224EB170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6017" y="4557335"/>
                  <a:ext cx="590148" cy="617982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48DA2F-33CC-4013-BDE6-9CA411FF14CC}"/>
                  </a:ext>
                </a:extLst>
              </p:cNvPr>
              <p:cNvGrpSpPr/>
              <p:nvPr/>
            </p:nvGrpSpPr>
            <p:grpSpPr>
              <a:xfrm>
                <a:off x="730576" y="2327741"/>
                <a:ext cx="2905661" cy="611420"/>
                <a:chOff x="730576" y="2327741"/>
                <a:chExt cx="2905661" cy="611420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FEC578F-60C9-48A0-B5F7-8132F0230D91}"/>
                    </a:ext>
                  </a:extLst>
                </p:cNvPr>
                <p:cNvSpPr/>
                <p:nvPr/>
              </p:nvSpPr>
              <p:spPr>
                <a:xfrm>
                  <a:off x="730576" y="2364147"/>
                  <a:ext cx="2046347" cy="53860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ts val="600"/>
                    </a:spcAft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600" dirty="0">
                      <a:solidFill>
                        <a:schemeClr val="accent3"/>
                      </a:solidFill>
                      <a:cs typeface="DIN Next LT Arabic" panose="020B0503020203050203" pitchFamily="34" charset="-78"/>
                    </a:rPr>
                    <a:t>Title here</a:t>
                  </a:r>
                </a:p>
                <a:p>
                  <a:pPr algn="l">
                    <a:spcBef>
                      <a:spcPct val="0"/>
                    </a:spcBef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400" dirty="0">
                      <a:solidFill>
                        <a:schemeClr val="tx2"/>
                      </a:solidFill>
                    </a:rPr>
                    <a:t>Description here</a:t>
                  </a:r>
                </a:p>
              </p:txBody>
            </p:sp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846D79CF-AEC8-4E42-9545-8250FA7A0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5945" y="2327741"/>
                  <a:ext cx="630292" cy="611420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37B06B4-9728-40D4-8431-DD69D90C74EE}"/>
                  </a:ext>
                </a:extLst>
              </p:cNvPr>
              <p:cNvGrpSpPr/>
              <p:nvPr/>
            </p:nvGrpSpPr>
            <p:grpSpPr>
              <a:xfrm>
                <a:off x="752839" y="3444598"/>
                <a:ext cx="2861135" cy="607300"/>
                <a:chOff x="752839" y="3444084"/>
                <a:chExt cx="2861135" cy="60730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5C1C9F-9166-4B2B-A8ED-5377CB6B2F70}"/>
                    </a:ext>
                  </a:extLst>
                </p:cNvPr>
                <p:cNvSpPr/>
                <p:nvPr/>
              </p:nvSpPr>
              <p:spPr>
                <a:xfrm>
                  <a:off x="752839" y="3478430"/>
                  <a:ext cx="2046347" cy="53860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ts val="600"/>
                    </a:spcAft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600" dirty="0">
                      <a:solidFill>
                        <a:schemeClr val="accent3"/>
                      </a:solidFill>
                      <a:cs typeface="DIN Next LT Arabic" panose="020B0503020203050203" pitchFamily="34" charset="-78"/>
                    </a:rPr>
                    <a:t>Title here</a:t>
                  </a:r>
                </a:p>
                <a:p>
                  <a:pPr algn="l">
                    <a:spcBef>
                      <a:spcPct val="0"/>
                    </a:spcBef>
                    <a:buClr>
                      <a:srgbClr val="7030A0"/>
                    </a:buClr>
                    <a:buSzPct val="120000"/>
                    <a:defRPr/>
                  </a:pPr>
                  <a:r>
                    <a:rPr lang="en-US" sz="1400" dirty="0">
                      <a:solidFill>
                        <a:schemeClr val="tx2"/>
                      </a:solidFill>
                    </a:rPr>
                    <a:t>Description here</a:t>
                  </a: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882251A7-4BDC-4D6B-8014-AD19D9A3D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8208" y="3444084"/>
                  <a:ext cx="585766" cy="6073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BD9136B-0052-4872-B306-49231607B8D7}"/>
              </a:ext>
            </a:extLst>
          </p:cNvPr>
          <p:cNvSpPr/>
          <p:nvPr/>
        </p:nvSpPr>
        <p:spPr>
          <a:xfrm flipH="1">
            <a:off x="609600" y="124636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D61739-8281-496D-BABD-A323A15F526F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3D359A0-D794-47A9-A96D-EDEA0F934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60683" y="2151073"/>
            <a:ext cx="3070635" cy="30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5C0C54-B84B-49DA-B82B-4E89A350695F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D7D62-9604-432B-9DE5-7F99246CD95E}"/>
              </a:ext>
            </a:extLst>
          </p:cNvPr>
          <p:cNvSpPr/>
          <p:nvPr/>
        </p:nvSpPr>
        <p:spPr>
          <a:xfrm flipH="1">
            <a:off x="644730" y="2794248"/>
            <a:ext cx="4222378" cy="8915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2"/>
                </a:solidFill>
              </a:rPr>
              <a:t>This text is an example of a text that can be replaced in the same space this text was generated from the English text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4874A-8C0E-46EF-AC1D-75D270A7B724}"/>
              </a:ext>
            </a:extLst>
          </p:cNvPr>
          <p:cNvSpPr/>
          <p:nvPr/>
        </p:nvSpPr>
        <p:spPr>
          <a:xfrm flipH="1">
            <a:off x="551731" y="1554194"/>
            <a:ext cx="4222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3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BLOCKS CONNECTED TO OTHER BLOCKS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E7D7D5-25DB-460A-9C8B-E29DF40C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02400" y="1689099"/>
            <a:ext cx="3899163" cy="38991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98EC35-1712-4670-9921-5D83AF6DED97}"/>
              </a:ext>
            </a:extLst>
          </p:cNvPr>
          <p:cNvGrpSpPr/>
          <p:nvPr/>
        </p:nvGrpSpPr>
        <p:grpSpPr>
          <a:xfrm>
            <a:off x="789171" y="4485932"/>
            <a:ext cx="4569632" cy="754053"/>
            <a:chOff x="789171" y="4567208"/>
            <a:chExt cx="4569632" cy="754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F33886-3222-48CA-88F9-EE9CFAD00663}"/>
                </a:ext>
              </a:extLst>
            </p:cNvPr>
            <p:cNvSpPr/>
            <p:nvPr/>
          </p:nvSpPr>
          <p:spPr>
            <a:xfrm flipH="1">
              <a:off x="1687679" y="4567208"/>
              <a:ext cx="3671124" cy="754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8ED6FFD-A9B3-4427-819F-4D8B81D6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89171" y="4635243"/>
              <a:ext cx="590148" cy="617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297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EE5328-A822-4F7C-9F9C-8C31C6199885}"/>
              </a:ext>
            </a:extLst>
          </p:cNvPr>
          <p:cNvCxnSpPr>
            <a:cxnSpLocks/>
            <a:endCxn id="46" idx="3"/>
          </p:cNvCxnSpPr>
          <p:nvPr/>
        </p:nvCxnSpPr>
        <p:spPr>
          <a:xfrm>
            <a:off x="2028088" y="2865747"/>
            <a:ext cx="7950867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3D8B9C6-B33B-409E-925D-FCB1E514AE33}"/>
              </a:ext>
            </a:extLst>
          </p:cNvPr>
          <p:cNvSpPr/>
          <p:nvPr/>
        </p:nvSpPr>
        <p:spPr>
          <a:xfrm flipH="1">
            <a:off x="1546536" y="2056855"/>
            <a:ext cx="960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DIN Next LT Arabic" pitchFamily="34" charset="-78"/>
                <a:cs typeface="DIN Next LT Arabic" pitchFamily="34" charset="-78"/>
              </a:rPr>
              <a:t>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9E487-38B7-4289-893E-C97297C2524A}"/>
              </a:ext>
            </a:extLst>
          </p:cNvPr>
          <p:cNvSpPr/>
          <p:nvPr/>
        </p:nvSpPr>
        <p:spPr>
          <a:xfrm flipH="1">
            <a:off x="1837652" y="2732397"/>
            <a:ext cx="380878" cy="26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6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7C2ECE6B-2300-4AE1-8393-73DD407B83F7}"/>
              </a:ext>
            </a:extLst>
          </p:cNvPr>
          <p:cNvSpPr/>
          <p:nvPr/>
        </p:nvSpPr>
        <p:spPr>
          <a:xfrm flipH="1">
            <a:off x="1916081" y="2751306"/>
            <a:ext cx="224018" cy="230907"/>
          </a:xfrm>
          <a:prstGeom prst="diamond">
            <a:avLst/>
          </a:prstGeom>
          <a:solidFill>
            <a:srgbClr val="7F7F7F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ar-SA" sz="1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4AAD83-FAFB-4992-B23A-7226CE942740}"/>
              </a:ext>
            </a:extLst>
          </p:cNvPr>
          <p:cNvCxnSpPr>
            <a:cxnSpLocks/>
          </p:cNvCxnSpPr>
          <p:nvPr/>
        </p:nvCxnSpPr>
        <p:spPr>
          <a:xfrm flipH="1">
            <a:off x="2028090" y="3071097"/>
            <a:ext cx="0" cy="267283"/>
          </a:xfrm>
          <a:prstGeom prst="line">
            <a:avLst/>
          </a:prstGeom>
          <a:ln w="12700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638D0655-6BAD-428B-869B-03B9ACAC4C83}"/>
              </a:ext>
            </a:extLst>
          </p:cNvPr>
          <p:cNvSpPr/>
          <p:nvPr/>
        </p:nvSpPr>
        <p:spPr>
          <a:xfrm flipH="1" flipV="1">
            <a:off x="1980998" y="3290852"/>
            <a:ext cx="94185" cy="97081"/>
          </a:xfrm>
          <a:prstGeom prst="diamond">
            <a:avLst/>
          </a:prstGeom>
          <a:solidFill>
            <a:srgbClr val="7F7F7F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F525A-2F8F-4535-90ED-33B721FC7936}"/>
              </a:ext>
            </a:extLst>
          </p:cNvPr>
          <p:cNvSpPr/>
          <p:nvPr/>
        </p:nvSpPr>
        <p:spPr>
          <a:xfrm flipH="1">
            <a:off x="1084841" y="4710094"/>
            <a:ext cx="18864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IN Next LT Arabic" pitchFamily="34" charset="-78"/>
                <a:cs typeface="DIN Next LT Arabic" pitchFamily="34" charset="-78"/>
              </a:rPr>
              <a:t>This text is an example of a text that can be replaced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B68C1-DAD6-403D-8CC4-F4134EAF8E4A}"/>
              </a:ext>
            </a:extLst>
          </p:cNvPr>
          <p:cNvSpPr/>
          <p:nvPr/>
        </p:nvSpPr>
        <p:spPr>
          <a:xfrm flipH="1">
            <a:off x="3538376" y="2056855"/>
            <a:ext cx="960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DIN Next LT Arabic" pitchFamily="34" charset="-78"/>
                <a:cs typeface="DIN Next LT Arabic" pitchFamily="34" charset="-78"/>
              </a:rPr>
              <a:t>2007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A216B-F468-4F40-9EC5-CC561BADD73B}"/>
              </a:ext>
            </a:extLst>
          </p:cNvPr>
          <p:cNvSpPr/>
          <p:nvPr/>
        </p:nvSpPr>
        <p:spPr>
          <a:xfrm flipH="1">
            <a:off x="3875938" y="2729852"/>
            <a:ext cx="380878" cy="26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600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FA43B936-931B-4685-8447-35B226DB2230}"/>
              </a:ext>
            </a:extLst>
          </p:cNvPr>
          <p:cNvSpPr/>
          <p:nvPr/>
        </p:nvSpPr>
        <p:spPr>
          <a:xfrm flipH="1">
            <a:off x="3954367" y="2746737"/>
            <a:ext cx="224018" cy="230907"/>
          </a:xfrm>
          <a:prstGeom prst="diamond">
            <a:avLst/>
          </a:prstGeom>
          <a:solidFill>
            <a:schemeClr val="tx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8221C0-2E15-40CB-9179-9B1A91AD2036}"/>
              </a:ext>
            </a:extLst>
          </p:cNvPr>
          <p:cNvCxnSpPr>
            <a:cxnSpLocks/>
          </p:cNvCxnSpPr>
          <p:nvPr/>
        </p:nvCxnSpPr>
        <p:spPr>
          <a:xfrm flipH="1">
            <a:off x="4066377" y="3071097"/>
            <a:ext cx="0" cy="267283"/>
          </a:xfrm>
          <a:prstGeom prst="line">
            <a:avLst/>
          </a:prstGeom>
          <a:ln w="127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AE089A59-EB0C-40D9-93EC-639E841D32DD}"/>
              </a:ext>
            </a:extLst>
          </p:cNvPr>
          <p:cNvSpPr/>
          <p:nvPr/>
        </p:nvSpPr>
        <p:spPr>
          <a:xfrm flipH="1" flipV="1">
            <a:off x="4028563" y="3290850"/>
            <a:ext cx="94185" cy="97081"/>
          </a:xfrm>
          <a:prstGeom prst="diamond">
            <a:avLst/>
          </a:prstGeom>
          <a:solidFill>
            <a:schemeClr val="tx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49282A-5539-4C40-9EA4-22BD6378E60A}"/>
              </a:ext>
            </a:extLst>
          </p:cNvPr>
          <p:cNvSpPr/>
          <p:nvPr/>
        </p:nvSpPr>
        <p:spPr>
          <a:xfrm flipH="1">
            <a:off x="3108918" y="4710094"/>
            <a:ext cx="1933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IN Next LT Arabic" pitchFamily="34" charset="-78"/>
                <a:cs typeface="DIN Next LT Arabic" pitchFamily="34" charset="-78"/>
              </a:rPr>
              <a:t>This text is an example of a text that can be replaced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BF6B6E-AEA7-489E-A3AA-C5D9CA12E3E5}"/>
              </a:ext>
            </a:extLst>
          </p:cNvPr>
          <p:cNvSpPr/>
          <p:nvPr/>
        </p:nvSpPr>
        <p:spPr>
          <a:xfrm flipH="1">
            <a:off x="7662396" y="2056855"/>
            <a:ext cx="960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DIN Next LT Arabic" pitchFamily="34" charset="-78"/>
                <a:cs typeface="DIN Next LT Arabic" pitchFamily="34" charset="-78"/>
              </a:rPr>
              <a:t>2003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A280D1-65AF-438E-B0B5-EAEE0962A39B}"/>
              </a:ext>
            </a:extLst>
          </p:cNvPr>
          <p:cNvSpPr/>
          <p:nvPr/>
        </p:nvSpPr>
        <p:spPr>
          <a:xfrm flipH="1">
            <a:off x="7952508" y="2732397"/>
            <a:ext cx="380878" cy="26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600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67DF521-7C5A-4D80-B79E-D6FD0D8E40A5}"/>
              </a:ext>
            </a:extLst>
          </p:cNvPr>
          <p:cNvSpPr/>
          <p:nvPr/>
        </p:nvSpPr>
        <p:spPr>
          <a:xfrm flipH="1">
            <a:off x="8030937" y="2751306"/>
            <a:ext cx="224018" cy="230907"/>
          </a:xfrm>
          <a:prstGeom prst="diamond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55FDFC-B44D-40D6-86B8-8473593F5F2B}"/>
              </a:ext>
            </a:extLst>
          </p:cNvPr>
          <p:cNvCxnSpPr>
            <a:cxnSpLocks/>
          </p:cNvCxnSpPr>
          <p:nvPr/>
        </p:nvCxnSpPr>
        <p:spPr>
          <a:xfrm flipH="1">
            <a:off x="8142948" y="3071097"/>
            <a:ext cx="0" cy="267283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790F08C6-7F7D-4876-9C49-32E63F8B45C6}"/>
              </a:ext>
            </a:extLst>
          </p:cNvPr>
          <p:cNvSpPr/>
          <p:nvPr/>
        </p:nvSpPr>
        <p:spPr>
          <a:xfrm flipH="1" flipV="1">
            <a:off x="8095854" y="3290850"/>
            <a:ext cx="94185" cy="97081"/>
          </a:xfrm>
          <a:prstGeom prst="diamond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27BBFF-F50F-4839-8152-3F8B0074A79E}"/>
              </a:ext>
            </a:extLst>
          </p:cNvPr>
          <p:cNvSpPr/>
          <p:nvPr/>
        </p:nvSpPr>
        <p:spPr>
          <a:xfrm flipH="1">
            <a:off x="7154852" y="4710094"/>
            <a:ext cx="18875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IN Next LT Arabic" pitchFamily="34" charset="-78"/>
                <a:cs typeface="DIN Next LT Arabic" pitchFamily="34" charset="-78"/>
              </a:rPr>
              <a:t>This text is an example of a text that can be replaced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2D341-AE83-4F99-BB92-8D8B0EBC6709}"/>
              </a:ext>
            </a:extLst>
          </p:cNvPr>
          <p:cNvSpPr/>
          <p:nvPr/>
        </p:nvSpPr>
        <p:spPr>
          <a:xfrm flipH="1">
            <a:off x="5613293" y="2044242"/>
            <a:ext cx="960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DIN Next LT Arabic" pitchFamily="34" charset="-78"/>
                <a:cs typeface="DIN Next LT Arabic" pitchFamily="34" charset="-78"/>
              </a:rPr>
              <a:t>2005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60B760-2F69-4877-97A9-CB01D63DD63E}"/>
              </a:ext>
            </a:extLst>
          </p:cNvPr>
          <p:cNvSpPr/>
          <p:nvPr/>
        </p:nvSpPr>
        <p:spPr>
          <a:xfrm flipH="1">
            <a:off x="5914223" y="2732397"/>
            <a:ext cx="380878" cy="26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60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9212739D-92F9-4A1C-9651-983AB30CF5AB}"/>
              </a:ext>
            </a:extLst>
          </p:cNvPr>
          <p:cNvSpPr/>
          <p:nvPr/>
        </p:nvSpPr>
        <p:spPr>
          <a:xfrm flipH="1">
            <a:off x="5992653" y="2751306"/>
            <a:ext cx="224018" cy="230907"/>
          </a:xfrm>
          <a:prstGeom prst="diamond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0069A1-B71B-46FC-B79B-ECE000BEC41F}"/>
              </a:ext>
            </a:extLst>
          </p:cNvPr>
          <p:cNvCxnSpPr>
            <a:cxnSpLocks/>
          </p:cNvCxnSpPr>
          <p:nvPr/>
        </p:nvCxnSpPr>
        <p:spPr>
          <a:xfrm flipH="1">
            <a:off x="6104662" y="3071097"/>
            <a:ext cx="0" cy="267283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amond 41">
            <a:extLst>
              <a:ext uri="{FF2B5EF4-FFF2-40B4-BE49-F238E27FC236}">
                <a16:creationId xmlns:a16="http://schemas.microsoft.com/office/drawing/2014/main" id="{9207E904-2D27-4C98-BD7C-1F73F4ED3140}"/>
              </a:ext>
            </a:extLst>
          </p:cNvPr>
          <p:cNvSpPr/>
          <p:nvPr/>
        </p:nvSpPr>
        <p:spPr>
          <a:xfrm flipH="1" flipV="1">
            <a:off x="6057570" y="3290850"/>
            <a:ext cx="94185" cy="97081"/>
          </a:xfrm>
          <a:prstGeom prst="diamond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246C36-1CF9-4C49-B3B0-05936B44761F}"/>
              </a:ext>
            </a:extLst>
          </p:cNvPr>
          <p:cNvSpPr/>
          <p:nvPr/>
        </p:nvSpPr>
        <p:spPr>
          <a:xfrm flipH="1">
            <a:off x="5179975" y="4710094"/>
            <a:ext cx="1837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IN Next LT Arabic" pitchFamily="34" charset="-78"/>
                <a:cs typeface="DIN Next LT Arabic" pitchFamily="34" charset="-78"/>
              </a:rPr>
              <a:t>This text is an example of a text that can be replaced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DA3602-0D3A-4BCF-93FC-5CCC265AEB79}"/>
              </a:ext>
            </a:extLst>
          </p:cNvPr>
          <p:cNvSpPr/>
          <p:nvPr/>
        </p:nvSpPr>
        <p:spPr>
          <a:xfrm flipH="1">
            <a:off x="9689133" y="2056855"/>
            <a:ext cx="960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DIN Next LT Arabic" pitchFamily="34" charset="-78"/>
                <a:cs typeface="DIN Next LT Arabic" pitchFamily="34" charset="-78"/>
              </a:rPr>
              <a:t>2001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47571500-A921-473A-9AA7-2EF226B5E5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54691" y="3782112"/>
            <a:ext cx="629405" cy="74992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CA5DF0C-C3D5-412C-87B3-79E721F94D1A}"/>
              </a:ext>
            </a:extLst>
          </p:cNvPr>
          <p:cNvSpPr/>
          <p:nvPr/>
        </p:nvSpPr>
        <p:spPr>
          <a:xfrm flipH="1">
            <a:off x="9978954" y="2732397"/>
            <a:ext cx="380878" cy="26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600"/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E562DEB9-F590-4D2A-870A-D616DA5EC3F0}"/>
              </a:ext>
            </a:extLst>
          </p:cNvPr>
          <p:cNvSpPr/>
          <p:nvPr/>
        </p:nvSpPr>
        <p:spPr>
          <a:xfrm flipH="1">
            <a:off x="10069224" y="2751306"/>
            <a:ext cx="224018" cy="230907"/>
          </a:xfrm>
          <a:prstGeom prst="diamond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91CB09-A325-4ABA-8435-6136B84FB0E9}"/>
              </a:ext>
            </a:extLst>
          </p:cNvPr>
          <p:cNvCxnSpPr>
            <a:cxnSpLocks/>
          </p:cNvCxnSpPr>
          <p:nvPr/>
        </p:nvCxnSpPr>
        <p:spPr>
          <a:xfrm flipH="1">
            <a:off x="10174895" y="3071097"/>
            <a:ext cx="0" cy="267283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amond 48">
            <a:extLst>
              <a:ext uri="{FF2B5EF4-FFF2-40B4-BE49-F238E27FC236}">
                <a16:creationId xmlns:a16="http://schemas.microsoft.com/office/drawing/2014/main" id="{062265F1-7F5C-46AA-9789-56D821CC8DE4}"/>
              </a:ext>
            </a:extLst>
          </p:cNvPr>
          <p:cNvSpPr/>
          <p:nvPr/>
        </p:nvSpPr>
        <p:spPr>
          <a:xfrm flipH="1" flipV="1">
            <a:off x="10128175" y="3290850"/>
            <a:ext cx="94185" cy="97081"/>
          </a:xfrm>
          <a:prstGeom prst="diamond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ar-SA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234888-BEE1-4A90-8933-DDD7E51C000E}"/>
              </a:ext>
            </a:extLst>
          </p:cNvPr>
          <p:cNvSpPr/>
          <p:nvPr/>
        </p:nvSpPr>
        <p:spPr>
          <a:xfrm flipH="1">
            <a:off x="9179983" y="4710094"/>
            <a:ext cx="1870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IN Next LT Arabic" pitchFamily="34" charset="-78"/>
                <a:cs typeface="DIN Next LT Arabic" pitchFamily="34" charset="-78"/>
              </a:rPr>
              <a:t>This text is an example of a text that can be replaced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1AF751-0B7D-43A4-B7E1-AAF5DEB63CEB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71B7AA4-A637-466D-BAC5-7F701D47C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30279" y="3782111"/>
            <a:ext cx="736694" cy="74992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CBA56FD-BCE3-4706-A8ED-0B01AD882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40546" y="3782109"/>
            <a:ext cx="716152" cy="74992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7514F4D-6191-4C71-9960-858E8F868F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646525" y="3777536"/>
            <a:ext cx="763127" cy="74027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6396172-F787-47E2-B881-497E69B232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708612" y="3783730"/>
            <a:ext cx="734086" cy="7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759B0DD-4E77-421C-8410-4BFCDEA50F0B}"/>
              </a:ext>
            </a:extLst>
          </p:cNvPr>
          <p:cNvSpPr/>
          <p:nvPr/>
        </p:nvSpPr>
        <p:spPr>
          <a:xfrm flipH="1">
            <a:off x="1654590" y="4267356"/>
            <a:ext cx="2724664" cy="7540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rgbClr val="7030A0"/>
              </a:buClr>
              <a:buSzPct val="120000"/>
              <a:defRPr/>
            </a:pPr>
            <a:r>
              <a:rPr lang="en-US" sz="1600" dirty="0">
                <a:solidFill>
                  <a:schemeClr val="accent3"/>
                </a:solidFill>
                <a:cs typeface="DIN Next LT Arabic" panose="020B0503020203050203" pitchFamily="34" charset="-78"/>
              </a:rPr>
              <a:t>Title here </a:t>
            </a:r>
            <a:endParaRPr lang="ar-SA" sz="1600" dirty="0">
              <a:solidFill>
                <a:schemeClr val="accent3"/>
              </a:solidFill>
              <a:cs typeface="DIN Next LT Arabic" panose="020B0503020203050203" pitchFamily="34" charset="-78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>
                <a:srgbClr val="7030A0"/>
              </a:buClr>
              <a:buSzPct val="120000"/>
              <a:defRPr/>
            </a:pPr>
            <a:r>
              <a:rPr lang="en-US" sz="1400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22021E-4B7E-4814-9972-3E4188953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1393" y="4271703"/>
            <a:ext cx="718930" cy="7453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29F8E9E-0410-49D3-921F-1FF4FB05F3C0}"/>
              </a:ext>
            </a:extLst>
          </p:cNvPr>
          <p:cNvSpPr/>
          <p:nvPr/>
        </p:nvSpPr>
        <p:spPr>
          <a:xfrm flipH="1">
            <a:off x="1654590" y="3024967"/>
            <a:ext cx="2724664" cy="7540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rgbClr val="7030A0"/>
              </a:buClr>
              <a:buSzPct val="120000"/>
              <a:defRPr/>
            </a:pPr>
            <a:r>
              <a:rPr lang="en-US" sz="1600" dirty="0">
                <a:solidFill>
                  <a:schemeClr val="accent3"/>
                </a:solidFill>
                <a:latin typeface="+mj-lt"/>
                <a:cs typeface="DIN Next LT Arabic" panose="020B0503020203050203" pitchFamily="34" charset="-78"/>
              </a:rPr>
              <a:t>Title here</a:t>
            </a:r>
          </a:p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1400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79EDB51-B24C-4FCB-8C69-ECE4223A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9600" y="3036240"/>
            <a:ext cx="765706" cy="742780"/>
          </a:xfrm>
          <a:prstGeom prst="rect">
            <a:avLst/>
          </a:prstGeom>
        </p:spPr>
      </p:pic>
      <p:pic>
        <p:nvPicPr>
          <p:cNvPr id="12" name="Macbook Pro.png" descr="Macbook Pro.png">
            <a:extLst>
              <a:ext uri="{FF2B5EF4-FFF2-40B4-BE49-F238E27FC236}">
                <a16:creationId xmlns:a16="http://schemas.microsoft.com/office/drawing/2014/main" id="{070706BB-1EB6-4F57-9260-2585F167C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077" y="1681411"/>
            <a:ext cx="6892323" cy="39581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E7964B-2B34-476D-B285-3EB6148F3EBF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3912D-5EB9-4178-81C7-8A9F291FD6F4}"/>
              </a:ext>
            </a:extLst>
          </p:cNvPr>
          <p:cNvSpPr/>
          <p:nvPr/>
        </p:nvSpPr>
        <p:spPr>
          <a:xfrm>
            <a:off x="5534478" y="1933347"/>
            <a:ext cx="5203371" cy="324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42D64-FB27-4D9C-8606-79A9B001826E}"/>
              </a:ext>
            </a:extLst>
          </p:cNvPr>
          <p:cNvSpPr/>
          <p:nvPr/>
        </p:nvSpPr>
        <p:spPr>
          <a:xfrm flipH="1">
            <a:off x="5667824" y="2044701"/>
            <a:ext cx="4936676" cy="3037830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wrap="square" anchor="ctr">
            <a:normAutofit/>
          </a:bodyPr>
          <a:lstStyle/>
          <a:p>
            <a:pPr algn="ctr"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2400" dirty="0">
                <a:solidFill>
                  <a:schemeClr val="accent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Place Image Here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DEE2FCE4-7CC8-4804-B7C6-13C76A29703A}"/>
              </a:ext>
            </a:extLst>
          </p:cNvPr>
          <p:cNvSpPr txBox="1">
            <a:spLocks/>
          </p:cNvSpPr>
          <p:nvPr/>
        </p:nvSpPr>
        <p:spPr>
          <a:xfrm>
            <a:off x="607833" y="1476379"/>
            <a:ext cx="323769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This text is an example of a text that can be replaced</a:t>
            </a:r>
          </a:p>
        </p:txBody>
      </p:sp>
    </p:spTree>
    <p:extLst>
      <p:ext uri="{BB962C8B-B14F-4D97-AF65-F5344CB8AC3E}">
        <p14:creationId xmlns:p14="http://schemas.microsoft.com/office/powerpoint/2010/main" val="290257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ADDCDE-96C9-437D-B44A-9FA6EF0B2A2A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  <a:cs typeface="DIN Next LT Arabic" panose="020B0503020203050203" pitchFamily="34" charset="-78"/>
              </a:rPr>
              <a:t>Agenda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87887CB8-2F6F-4272-A162-E8E51F091403}"/>
              </a:ext>
            </a:extLst>
          </p:cNvPr>
          <p:cNvSpPr txBox="1">
            <a:spLocks/>
          </p:cNvSpPr>
          <p:nvPr/>
        </p:nvSpPr>
        <p:spPr>
          <a:xfrm>
            <a:off x="2811654" y="3421928"/>
            <a:ext cx="2235395" cy="7581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DIN Next LT Arabic Medium" panose="020B0603020203050203" pitchFamily="34" charset="-78"/>
              </a:rPr>
              <a:t>Insights Gathering</a:t>
            </a:r>
            <a:endParaRPr lang="en-US" sz="1800" dirty="0">
              <a:solidFill>
                <a:schemeClr val="bg2"/>
              </a:solidFill>
              <a:latin typeface="DIN Next LT Arabic Medium" panose="020B0603020203050203" pitchFamily="34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  <a:latin typeface="Agency FB" panose="020B0503020202020204" pitchFamily="34" charset="0"/>
              </a:rPr>
              <a:t>Insights </a:t>
            </a: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Gathering from data we have</a:t>
            </a:r>
            <a:endParaRPr lang="en-US" sz="16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461C3D55-9491-4089-8B39-5D063B54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372" y="3476764"/>
            <a:ext cx="1512327" cy="93525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DC19CD8-0ABF-409D-B73E-5876329BB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1067" y="3421928"/>
            <a:ext cx="1512327" cy="935253"/>
          </a:xfrm>
          <a:prstGeom prst="rect">
            <a:avLst/>
          </a:prstGeom>
        </p:spPr>
      </p:pic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49D6F84C-A29C-4DC7-A51E-65AAB86AC625}"/>
              </a:ext>
            </a:extLst>
          </p:cNvPr>
          <p:cNvSpPr txBox="1">
            <a:spLocks/>
          </p:cNvSpPr>
          <p:nvPr/>
        </p:nvSpPr>
        <p:spPr>
          <a:xfrm>
            <a:off x="1299327" y="3655635"/>
            <a:ext cx="998218" cy="524393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i="0" kern="1200" spc="-30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solidFill>
                  <a:schemeClr val="bg2"/>
                </a:solidFill>
                <a:latin typeface="+mj-lt"/>
              </a:rPr>
              <a:t>03</a:t>
            </a:r>
          </a:p>
        </p:txBody>
      </p:sp>
      <p:sp>
        <p:nvSpPr>
          <p:cNvPr id="76" name="Text Placeholder 35">
            <a:extLst>
              <a:ext uri="{FF2B5EF4-FFF2-40B4-BE49-F238E27FC236}">
                <a16:creationId xmlns:a16="http://schemas.microsoft.com/office/drawing/2014/main" id="{9D9A1CA6-F314-47ED-BBF6-2B0B1D81EDCE}"/>
              </a:ext>
            </a:extLst>
          </p:cNvPr>
          <p:cNvSpPr txBox="1">
            <a:spLocks/>
          </p:cNvSpPr>
          <p:nvPr/>
        </p:nvSpPr>
        <p:spPr>
          <a:xfrm>
            <a:off x="2811654" y="1970285"/>
            <a:ext cx="2235395" cy="758100"/>
          </a:xfr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DIN Next LT Arabic Medium" panose="020B0603020203050203" pitchFamily="34" charset="-78"/>
              </a:rPr>
              <a:t>Problem</a:t>
            </a:r>
            <a:endParaRPr lang="en-US" sz="1800" dirty="0">
              <a:solidFill>
                <a:schemeClr val="bg2"/>
              </a:solidFill>
              <a:latin typeface="DIN Next LT Arabic Medium" panose="020B0603020203050203" pitchFamily="34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Quick explain</a:t>
            </a: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 of Problem</a:t>
            </a:r>
            <a:endParaRPr lang="en-US" sz="16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F77B7F88-7359-4C2D-A9AF-0EBE21A49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372" y="1936545"/>
            <a:ext cx="1512327" cy="93525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F5F4D98-9BE9-4002-952E-ED1C41579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1067" y="1881709"/>
            <a:ext cx="1512327" cy="935253"/>
          </a:xfrm>
          <a:prstGeom prst="rect">
            <a:avLst/>
          </a:prstGeom>
        </p:spPr>
      </p:pic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8F22E334-BE4A-42D4-B15D-5A266CE7A65A}"/>
              </a:ext>
            </a:extLst>
          </p:cNvPr>
          <p:cNvSpPr txBox="1">
            <a:spLocks/>
          </p:cNvSpPr>
          <p:nvPr/>
        </p:nvSpPr>
        <p:spPr>
          <a:xfrm>
            <a:off x="1299327" y="2115416"/>
            <a:ext cx="998218" cy="524393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i="0" kern="1200" spc="-30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solidFill>
                  <a:schemeClr val="bg2"/>
                </a:solidFill>
                <a:latin typeface="+mj-lt"/>
              </a:rPr>
              <a:t>01</a:t>
            </a:r>
          </a:p>
        </p:txBody>
      </p:sp>
      <p:sp>
        <p:nvSpPr>
          <p:cNvPr id="101" name="Text Placeholder 35">
            <a:extLst>
              <a:ext uri="{FF2B5EF4-FFF2-40B4-BE49-F238E27FC236}">
                <a16:creationId xmlns:a16="http://schemas.microsoft.com/office/drawing/2014/main" id="{498CF6EA-FD8E-4322-9D1A-A5799D0A5C27}"/>
              </a:ext>
            </a:extLst>
          </p:cNvPr>
          <p:cNvSpPr txBox="1">
            <a:spLocks/>
          </p:cNvSpPr>
          <p:nvPr/>
        </p:nvSpPr>
        <p:spPr>
          <a:xfrm>
            <a:off x="2811654" y="4962146"/>
            <a:ext cx="2235395" cy="7581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DIN Next LT Arabic Medium" panose="020B0603020203050203" pitchFamily="34" charset="-78"/>
              </a:rPr>
              <a:t>Approach</a:t>
            </a:r>
            <a:endParaRPr lang="en-US" sz="1800" dirty="0">
              <a:solidFill>
                <a:schemeClr val="bg2"/>
              </a:solidFill>
              <a:latin typeface="DIN Next LT Arabic Medium" panose="020B0603020203050203" pitchFamily="34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What we Did to find Solution</a:t>
            </a:r>
            <a:endParaRPr lang="en-US" sz="16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ED85943A-5E46-4AF3-BFC4-8755E397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372" y="5016982"/>
            <a:ext cx="1512327" cy="9352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91280D7-3E95-4714-811C-4D048B78D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1067" y="4962146"/>
            <a:ext cx="1512327" cy="935253"/>
          </a:xfrm>
          <a:prstGeom prst="rect">
            <a:avLst/>
          </a:prstGeom>
        </p:spPr>
      </p:pic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4AD37C18-D1B4-4B38-8E12-E3C1C09F7944}"/>
              </a:ext>
            </a:extLst>
          </p:cNvPr>
          <p:cNvSpPr txBox="1">
            <a:spLocks/>
          </p:cNvSpPr>
          <p:nvPr/>
        </p:nvSpPr>
        <p:spPr>
          <a:xfrm>
            <a:off x="1299327" y="5195853"/>
            <a:ext cx="998218" cy="524393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i="0" kern="1200" spc="-30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solidFill>
                  <a:schemeClr val="bg2"/>
                </a:solidFill>
                <a:latin typeface="+mj-lt"/>
              </a:rPr>
              <a:t>05</a:t>
            </a:r>
          </a:p>
        </p:txBody>
      </p:sp>
      <p:sp>
        <p:nvSpPr>
          <p:cNvPr id="107" name="Text Placeholder 35">
            <a:extLst>
              <a:ext uri="{FF2B5EF4-FFF2-40B4-BE49-F238E27FC236}">
                <a16:creationId xmlns:a16="http://schemas.microsoft.com/office/drawing/2014/main" id="{C6710F94-F57A-4D59-899C-11155ECC0132}"/>
              </a:ext>
            </a:extLst>
          </p:cNvPr>
          <p:cNvSpPr txBox="1">
            <a:spLocks/>
          </p:cNvSpPr>
          <p:nvPr/>
        </p:nvSpPr>
        <p:spPr>
          <a:xfrm>
            <a:off x="7327705" y="3421928"/>
            <a:ext cx="2235395" cy="7581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DIN Next LT Arabic Medium" panose="020B0603020203050203" pitchFamily="34" charset="-78"/>
              </a:rPr>
              <a:t>Solution</a:t>
            </a:r>
            <a:endParaRPr lang="en-US" sz="1800" dirty="0">
              <a:solidFill>
                <a:schemeClr val="bg2"/>
              </a:solidFill>
              <a:latin typeface="DIN Next LT Arabic Medium" panose="020B0603020203050203" pitchFamily="34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The best solution we found</a:t>
            </a:r>
            <a:endParaRPr lang="en-US" sz="16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EAB8C55C-7B44-4D1C-B6D5-B44BDAD9C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1423" y="3476764"/>
            <a:ext cx="1512327" cy="935253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89008D32-913A-4017-AAF3-D249ECD94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67118" y="3421928"/>
            <a:ext cx="1512327" cy="935253"/>
          </a:xfrm>
          <a:prstGeom prst="rect">
            <a:avLst/>
          </a:prstGeom>
        </p:spPr>
      </p:pic>
      <p:sp>
        <p:nvSpPr>
          <p:cNvPr id="111" name="Text Placeholder 18">
            <a:extLst>
              <a:ext uri="{FF2B5EF4-FFF2-40B4-BE49-F238E27FC236}">
                <a16:creationId xmlns:a16="http://schemas.microsoft.com/office/drawing/2014/main" id="{96CC594F-E145-460E-BEBC-AF0A91F4A2B5}"/>
              </a:ext>
            </a:extLst>
          </p:cNvPr>
          <p:cNvSpPr txBox="1">
            <a:spLocks/>
          </p:cNvSpPr>
          <p:nvPr/>
        </p:nvSpPr>
        <p:spPr>
          <a:xfrm>
            <a:off x="5815378" y="3655635"/>
            <a:ext cx="998218" cy="524393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i="0" kern="1200" spc="-30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solidFill>
                  <a:schemeClr val="bg2"/>
                </a:solidFill>
                <a:latin typeface="+mj-lt"/>
              </a:rPr>
              <a:t>04</a:t>
            </a:r>
          </a:p>
        </p:txBody>
      </p:sp>
      <p:sp>
        <p:nvSpPr>
          <p:cNvPr id="113" name="Text Placeholder 35">
            <a:extLst>
              <a:ext uri="{FF2B5EF4-FFF2-40B4-BE49-F238E27FC236}">
                <a16:creationId xmlns:a16="http://schemas.microsoft.com/office/drawing/2014/main" id="{349E1EB8-C6DF-437D-AC80-5D841823247C}"/>
              </a:ext>
            </a:extLst>
          </p:cNvPr>
          <p:cNvSpPr txBox="1">
            <a:spLocks/>
          </p:cNvSpPr>
          <p:nvPr/>
        </p:nvSpPr>
        <p:spPr>
          <a:xfrm>
            <a:off x="7327705" y="1970285"/>
            <a:ext cx="2235395" cy="758100"/>
          </a:xfr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DIN Next LT Arabic Medium" panose="020B0603020203050203" pitchFamily="34" charset="-78"/>
              </a:rPr>
              <a:t>Difficulties</a:t>
            </a:r>
            <a:endParaRPr lang="en-US" sz="1800" dirty="0">
              <a:solidFill>
                <a:schemeClr val="bg2"/>
              </a:solidFill>
              <a:latin typeface="DIN Next LT Arabic Medium" panose="020B0603020203050203" pitchFamily="34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Regarding Data &amp; Business</a:t>
            </a:r>
            <a:endParaRPr lang="en-US" sz="16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D7A00EEA-F704-435A-B2B8-F0BE01C52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1423" y="1936545"/>
            <a:ext cx="1512327" cy="935253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AE562B6-333F-4FA1-99B6-87CCE489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67118" y="1881709"/>
            <a:ext cx="1512327" cy="935253"/>
          </a:xfrm>
          <a:prstGeom prst="rect">
            <a:avLst/>
          </a:prstGeom>
        </p:spPr>
      </p:pic>
      <p:sp>
        <p:nvSpPr>
          <p:cNvPr id="117" name="Text Placeholder 18">
            <a:extLst>
              <a:ext uri="{FF2B5EF4-FFF2-40B4-BE49-F238E27FC236}">
                <a16:creationId xmlns:a16="http://schemas.microsoft.com/office/drawing/2014/main" id="{1E0E99A2-24CA-410B-8AEE-F41F8E2E1F17}"/>
              </a:ext>
            </a:extLst>
          </p:cNvPr>
          <p:cNvSpPr txBox="1">
            <a:spLocks/>
          </p:cNvSpPr>
          <p:nvPr/>
        </p:nvSpPr>
        <p:spPr>
          <a:xfrm>
            <a:off x="5815378" y="2115416"/>
            <a:ext cx="998218" cy="524393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i="0" kern="1200" spc="-30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solidFill>
                  <a:schemeClr val="bg2"/>
                </a:solidFill>
                <a:latin typeface="+mj-lt"/>
              </a:rPr>
              <a:t>02</a:t>
            </a:r>
          </a:p>
        </p:txBody>
      </p:sp>
      <p:sp>
        <p:nvSpPr>
          <p:cNvPr id="119" name="Text Placeholder 35">
            <a:extLst>
              <a:ext uri="{FF2B5EF4-FFF2-40B4-BE49-F238E27FC236}">
                <a16:creationId xmlns:a16="http://schemas.microsoft.com/office/drawing/2014/main" id="{CF4F336E-A082-4519-A6E7-D9B104ABD46B}"/>
              </a:ext>
            </a:extLst>
          </p:cNvPr>
          <p:cNvSpPr txBox="1">
            <a:spLocks/>
          </p:cNvSpPr>
          <p:nvPr/>
        </p:nvSpPr>
        <p:spPr>
          <a:xfrm>
            <a:off x="7327705" y="4962146"/>
            <a:ext cx="2589769" cy="7581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DIN Next LT Arabic Medium" panose="020B0603020203050203" pitchFamily="34" charset="-78"/>
              </a:rPr>
              <a:t>Conclusion</a:t>
            </a:r>
            <a:endParaRPr lang="en-US" sz="1800" dirty="0">
              <a:solidFill>
                <a:schemeClr val="bg2"/>
              </a:solidFill>
              <a:latin typeface="DIN Next LT Arabic Medium" panose="020B0603020203050203" pitchFamily="34" charset="-7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  <a:latin typeface="Agency FB" panose="020B0503020202020204" pitchFamily="34" charset="0"/>
              </a:rPr>
              <a:t>Suggestion &amp; </a:t>
            </a:r>
            <a:r>
              <a:rPr lang="en-US" sz="1600" dirty="0" smtClean="0">
                <a:solidFill>
                  <a:schemeClr val="bg2"/>
                </a:solidFill>
                <a:latin typeface="Agency FB" panose="020B0503020202020204" pitchFamily="34" charset="0"/>
              </a:rPr>
              <a:t>Recommendations </a:t>
            </a:r>
            <a:endParaRPr lang="en-US" sz="16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D6438BB8-6D5F-4F7D-A7AC-C6957E201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01423" y="5016982"/>
            <a:ext cx="1512327" cy="935253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0FAE2FA7-9755-432B-8E5F-B3A355BBE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67118" y="4962146"/>
            <a:ext cx="1512327" cy="935253"/>
          </a:xfrm>
          <a:prstGeom prst="rect">
            <a:avLst/>
          </a:prstGeom>
        </p:spPr>
      </p:pic>
      <p:sp>
        <p:nvSpPr>
          <p:cNvPr id="123" name="Text Placeholder 18">
            <a:extLst>
              <a:ext uri="{FF2B5EF4-FFF2-40B4-BE49-F238E27FC236}">
                <a16:creationId xmlns:a16="http://schemas.microsoft.com/office/drawing/2014/main" id="{FBF1B9A7-5CF3-4A16-8C74-4A7FE850006E}"/>
              </a:ext>
            </a:extLst>
          </p:cNvPr>
          <p:cNvSpPr txBox="1">
            <a:spLocks/>
          </p:cNvSpPr>
          <p:nvPr/>
        </p:nvSpPr>
        <p:spPr>
          <a:xfrm>
            <a:off x="5815378" y="5195853"/>
            <a:ext cx="998218" cy="524393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400" b="1" i="0" kern="1200" spc="-30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solidFill>
                  <a:schemeClr val="bg2"/>
                </a:solidFill>
                <a:latin typeface="+mj-lt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525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80CFC26C-6318-4182-B393-F61BE89614BE}"/>
              </a:ext>
            </a:extLst>
          </p:cNvPr>
          <p:cNvSpPr txBox="1">
            <a:spLocks/>
          </p:cNvSpPr>
          <p:nvPr/>
        </p:nvSpPr>
        <p:spPr>
          <a:xfrm>
            <a:off x="607833" y="1476379"/>
            <a:ext cx="515796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C46D9C-D678-4FBA-9C26-D88C3C14E3C1}"/>
              </a:ext>
            </a:extLst>
          </p:cNvPr>
          <p:cNvGrpSpPr/>
          <p:nvPr/>
        </p:nvGrpSpPr>
        <p:grpSpPr>
          <a:xfrm>
            <a:off x="3298848" y="4770415"/>
            <a:ext cx="2358451" cy="754053"/>
            <a:chOff x="611328" y="6429026"/>
            <a:chExt cx="2358451" cy="75405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759B0DD-4E77-421C-8410-4BFCDEA50F0B}"/>
                </a:ext>
              </a:extLst>
            </p:cNvPr>
            <p:cNvSpPr/>
            <p:nvPr/>
          </p:nvSpPr>
          <p:spPr>
            <a:xfrm flipH="1">
              <a:off x="1487527" y="6429026"/>
              <a:ext cx="1482252" cy="754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F322021E-4B7E-4814-9972-3E4188953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11328" y="6460551"/>
              <a:ext cx="666501" cy="6910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F4E142-4521-47CF-8910-4DBF563D6078}"/>
              </a:ext>
            </a:extLst>
          </p:cNvPr>
          <p:cNvGrpSpPr/>
          <p:nvPr/>
        </p:nvGrpSpPr>
        <p:grpSpPr>
          <a:xfrm>
            <a:off x="609600" y="4770415"/>
            <a:ext cx="2360113" cy="754053"/>
            <a:chOff x="609600" y="5005486"/>
            <a:chExt cx="2360113" cy="75405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9F8E9E-0410-49D3-921F-1FF4FB05F3C0}"/>
                </a:ext>
              </a:extLst>
            </p:cNvPr>
            <p:cNvSpPr/>
            <p:nvPr/>
          </p:nvSpPr>
          <p:spPr>
            <a:xfrm flipH="1">
              <a:off x="1487461" y="5005486"/>
              <a:ext cx="1482252" cy="754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A79EDB51-B24C-4FCB-8C69-ECE4223A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09600" y="5038206"/>
              <a:ext cx="709866" cy="6886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04BCDE-18DB-43D4-A8F5-54EB920DBD44}"/>
              </a:ext>
            </a:extLst>
          </p:cNvPr>
          <p:cNvGrpSpPr/>
          <p:nvPr/>
        </p:nvGrpSpPr>
        <p:grpSpPr>
          <a:xfrm>
            <a:off x="592932" y="3783836"/>
            <a:ext cx="5064368" cy="541850"/>
            <a:chOff x="592931" y="3728288"/>
            <a:chExt cx="5960891" cy="541850"/>
          </a:xfrm>
        </p:grpSpPr>
        <p:sp>
          <p:nvSpPr>
            <p:cNvPr id="31" name="Текст 2">
              <a:extLst>
                <a:ext uri="{FF2B5EF4-FFF2-40B4-BE49-F238E27FC236}">
                  <a16:creationId xmlns:a16="http://schemas.microsoft.com/office/drawing/2014/main" id="{05F2CC64-0C4C-43C6-B6F9-7BF65019442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92931" y="3728288"/>
              <a:ext cx="2666949" cy="32220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  <a:ea typeface="Roboto Medium" charset="0"/>
                  <a:cs typeface="Roboto Medium" charset="0"/>
                </a:rPr>
                <a:t>Title here</a:t>
              </a:r>
            </a:p>
          </p:txBody>
        </p:sp>
        <p:grpSp>
          <p:nvGrpSpPr>
            <p:cNvPr id="32" name="Группа 67">
              <a:extLst>
                <a:ext uri="{FF2B5EF4-FFF2-40B4-BE49-F238E27FC236}">
                  <a16:creationId xmlns:a16="http://schemas.microsoft.com/office/drawing/2014/main" id="{C2BBCBA2-7EA0-4046-AFAC-D69455EDF9AD}"/>
                </a:ext>
              </a:extLst>
            </p:cNvPr>
            <p:cNvGrpSpPr/>
            <p:nvPr/>
          </p:nvGrpSpPr>
          <p:grpSpPr>
            <a:xfrm flipH="1">
              <a:off x="609599" y="4160358"/>
              <a:ext cx="5944223" cy="109780"/>
              <a:chOff x="15230927" y="9363501"/>
              <a:chExt cx="7331020" cy="231597"/>
            </a:xfrm>
          </p:grpSpPr>
          <p:sp>
            <p:nvSpPr>
              <p:cNvPr id="33" name="Прямоугольник 68">
                <a:extLst>
                  <a:ext uri="{FF2B5EF4-FFF2-40B4-BE49-F238E27FC236}">
                    <a16:creationId xmlns:a16="http://schemas.microsoft.com/office/drawing/2014/main" id="{5B3EFC8E-43B8-4F18-9F98-05E22E1B76EA}"/>
                  </a:ext>
                </a:extLst>
              </p:cNvPr>
              <p:cNvSpPr/>
              <p:nvPr/>
            </p:nvSpPr>
            <p:spPr>
              <a:xfrm>
                <a:off x="15230927" y="9363501"/>
                <a:ext cx="7331020" cy="2315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sz="1100"/>
              </a:p>
            </p:txBody>
          </p:sp>
          <p:sp>
            <p:nvSpPr>
              <p:cNvPr id="35" name="Прямоугольник 69">
                <a:extLst>
                  <a:ext uri="{FF2B5EF4-FFF2-40B4-BE49-F238E27FC236}">
                    <a16:creationId xmlns:a16="http://schemas.microsoft.com/office/drawing/2014/main" id="{2DD4A955-FC1A-4354-B97D-841DFFE1D8AD}"/>
                  </a:ext>
                </a:extLst>
              </p:cNvPr>
              <p:cNvSpPr/>
              <p:nvPr/>
            </p:nvSpPr>
            <p:spPr>
              <a:xfrm>
                <a:off x="19304313" y="9363501"/>
                <a:ext cx="3257633" cy="23159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sz="11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4489C9A-A585-45C4-8567-072D8B111EA3}"/>
              </a:ext>
            </a:extLst>
          </p:cNvPr>
          <p:cNvGrpSpPr/>
          <p:nvPr/>
        </p:nvGrpSpPr>
        <p:grpSpPr>
          <a:xfrm>
            <a:off x="592932" y="3067739"/>
            <a:ext cx="5064368" cy="541850"/>
            <a:chOff x="592931" y="3728288"/>
            <a:chExt cx="5960891" cy="541850"/>
          </a:xfrm>
        </p:grpSpPr>
        <p:sp>
          <p:nvSpPr>
            <p:cNvPr id="57" name="Текст 2">
              <a:extLst>
                <a:ext uri="{FF2B5EF4-FFF2-40B4-BE49-F238E27FC236}">
                  <a16:creationId xmlns:a16="http://schemas.microsoft.com/office/drawing/2014/main" id="{5621653D-BA64-4341-9F4A-542CE24CF34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92931" y="3728288"/>
              <a:ext cx="2666949" cy="32220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  <a:ea typeface="Roboto Medium" charset="0"/>
                  <a:cs typeface="Roboto Medium" charset="0"/>
                </a:rPr>
                <a:t>Title here</a:t>
              </a:r>
            </a:p>
          </p:txBody>
        </p:sp>
        <p:grpSp>
          <p:nvGrpSpPr>
            <p:cNvPr id="58" name="Группа 67">
              <a:extLst>
                <a:ext uri="{FF2B5EF4-FFF2-40B4-BE49-F238E27FC236}">
                  <a16:creationId xmlns:a16="http://schemas.microsoft.com/office/drawing/2014/main" id="{B2CB4C5D-5879-40D7-8E84-8163B9C1D1A3}"/>
                </a:ext>
              </a:extLst>
            </p:cNvPr>
            <p:cNvGrpSpPr/>
            <p:nvPr/>
          </p:nvGrpSpPr>
          <p:grpSpPr>
            <a:xfrm flipH="1">
              <a:off x="609599" y="4160358"/>
              <a:ext cx="5944223" cy="109780"/>
              <a:chOff x="15230927" y="9363501"/>
              <a:chExt cx="7331020" cy="231597"/>
            </a:xfrm>
          </p:grpSpPr>
          <p:sp>
            <p:nvSpPr>
              <p:cNvPr id="59" name="Прямоугольник 68">
                <a:extLst>
                  <a:ext uri="{FF2B5EF4-FFF2-40B4-BE49-F238E27FC236}">
                    <a16:creationId xmlns:a16="http://schemas.microsoft.com/office/drawing/2014/main" id="{EDDD04D9-BFB0-4F8F-A917-18CF0074A266}"/>
                  </a:ext>
                </a:extLst>
              </p:cNvPr>
              <p:cNvSpPr/>
              <p:nvPr/>
            </p:nvSpPr>
            <p:spPr>
              <a:xfrm>
                <a:off x="15230927" y="9363501"/>
                <a:ext cx="7331020" cy="2315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sz="1100"/>
              </a:p>
            </p:txBody>
          </p:sp>
          <p:sp>
            <p:nvSpPr>
              <p:cNvPr id="60" name="Прямоугольник 69">
                <a:extLst>
                  <a:ext uri="{FF2B5EF4-FFF2-40B4-BE49-F238E27FC236}">
                    <a16:creationId xmlns:a16="http://schemas.microsoft.com/office/drawing/2014/main" id="{92E53460-5149-467B-B208-D6DCCE87A6BA}"/>
                  </a:ext>
                </a:extLst>
              </p:cNvPr>
              <p:cNvSpPr/>
              <p:nvPr/>
            </p:nvSpPr>
            <p:spPr>
              <a:xfrm>
                <a:off x="16982028" y="9363501"/>
                <a:ext cx="5579919" cy="23159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sz="110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EFAD35-4935-4C6D-9DF6-CAAA0B45AD94}"/>
              </a:ext>
            </a:extLst>
          </p:cNvPr>
          <p:cNvGrpSpPr/>
          <p:nvPr/>
        </p:nvGrpSpPr>
        <p:grpSpPr>
          <a:xfrm>
            <a:off x="592932" y="2351642"/>
            <a:ext cx="5064368" cy="541850"/>
            <a:chOff x="592931" y="3728288"/>
            <a:chExt cx="5960891" cy="541850"/>
          </a:xfrm>
        </p:grpSpPr>
        <p:sp>
          <p:nvSpPr>
            <p:cNvPr id="62" name="Текст 2">
              <a:extLst>
                <a:ext uri="{FF2B5EF4-FFF2-40B4-BE49-F238E27FC236}">
                  <a16:creationId xmlns:a16="http://schemas.microsoft.com/office/drawing/2014/main" id="{66C69713-F468-451B-90F4-F5B40B3EE00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92931" y="3728288"/>
              <a:ext cx="2666949" cy="32220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  <a:ea typeface="Roboto Medium" charset="0"/>
                  <a:cs typeface="Roboto Medium" charset="0"/>
                </a:rPr>
                <a:t>Title here</a:t>
              </a:r>
            </a:p>
          </p:txBody>
        </p:sp>
        <p:grpSp>
          <p:nvGrpSpPr>
            <p:cNvPr id="63" name="Группа 67">
              <a:extLst>
                <a:ext uri="{FF2B5EF4-FFF2-40B4-BE49-F238E27FC236}">
                  <a16:creationId xmlns:a16="http://schemas.microsoft.com/office/drawing/2014/main" id="{2C5A5443-E3AA-49F5-8EF9-B28407B6CD45}"/>
                </a:ext>
              </a:extLst>
            </p:cNvPr>
            <p:cNvGrpSpPr/>
            <p:nvPr/>
          </p:nvGrpSpPr>
          <p:grpSpPr>
            <a:xfrm flipH="1">
              <a:off x="609599" y="4160358"/>
              <a:ext cx="5944223" cy="109780"/>
              <a:chOff x="15230927" y="9363501"/>
              <a:chExt cx="7331020" cy="231597"/>
            </a:xfrm>
          </p:grpSpPr>
          <p:sp>
            <p:nvSpPr>
              <p:cNvPr id="64" name="Прямоугольник 68">
                <a:extLst>
                  <a:ext uri="{FF2B5EF4-FFF2-40B4-BE49-F238E27FC236}">
                    <a16:creationId xmlns:a16="http://schemas.microsoft.com/office/drawing/2014/main" id="{C278EE9B-3DFF-44CB-B6C2-E82D8A414F34}"/>
                  </a:ext>
                </a:extLst>
              </p:cNvPr>
              <p:cNvSpPr/>
              <p:nvPr/>
            </p:nvSpPr>
            <p:spPr>
              <a:xfrm>
                <a:off x="15230927" y="9363501"/>
                <a:ext cx="7331020" cy="2315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sz="1100"/>
              </a:p>
            </p:txBody>
          </p:sp>
          <p:sp>
            <p:nvSpPr>
              <p:cNvPr id="65" name="Прямоугольник 69">
                <a:extLst>
                  <a:ext uri="{FF2B5EF4-FFF2-40B4-BE49-F238E27FC236}">
                    <a16:creationId xmlns:a16="http://schemas.microsoft.com/office/drawing/2014/main" id="{632A7B30-180A-4723-8EEF-31FF8178F1D3}"/>
                  </a:ext>
                </a:extLst>
              </p:cNvPr>
              <p:cNvSpPr/>
              <p:nvPr/>
            </p:nvSpPr>
            <p:spPr>
              <a:xfrm>
                <a:off x="18164675" y="9363501"/>
                <a:ext cx="4397272" cy="2315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sz="1100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295C394-FD57-4C03-8CB2-3AB143F5A46B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6E0B99-377F-4A28-98E6-E81E456F2388}"/>
              </a:ext>
            </a:extLst>
          </p:cNvPr>
          <p:cNvGrpSpPr/>
          <p:nvPr/>
        </p:nvGrpSpPr>
        <p:grpSpPr>
          <a:xfrm>
            <a:off x="7417892" y="546100"/>
            <a:ext cx="2928594" cy="5765800"/>
            <a:chOff x="7190062" y="556970"/>
            <a:chExt cx="2989484" cy="58856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0878B81-6E28-47DD-9735-2948D652A3F7}"/>
                </a:ext>
              </a:extLst>
            </p:cNvPr>
            <p:cNvSpPr/>
            <p:nvPr/>
          </p:nvSpPr>
          <p:spPr>
            <a:xfrm>
              <a:off x="7415000" y="725149"/>
              <a:ext cx="2558050" cy="5575333"/>
            </a:xfrm>
            <a:prstGeom prst="roundRect">
              <a:avLst>
                <a:gd name="adj" fmla="val 1044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093704A1-AD86-4D30-BBE1-F6000A2FD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0062" y="556970"/>
              <a:ext cx="2989484" cy="588567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C8E58BE-9BDE-4762-B167-9AC9D1F02B94}"/>
                </a:ext>
              </a:extLst>
            </p:cNvPr>
            <p:cNvSpPr/>
            <p:nvPr/>
          </p:nvSpPr>
          <p:spPr>
            <a:xfrm flipH="1">
              <a:off x="7521545" y="825942"/>
              <a:ext cx="2332718" cy="5332883"/>
            </a:xfrm>
            <a:prstGeom prst="roundRect">
              <a:avLst>
                <a:gd name="adj" fmla="val 8806"/>
              </a:avLst>
            </a:prstGeom>
            <a:ln w="12700">
              <a:solidFill>
                <a:schemeClr val="tx2"/>
              </a:solidFill>
              <a:prstDash val="dash"/>
            </a:ln>
          </p:spPr>
          <p:txBody>
            <a:bodyPr wrap="square" anchor="ctr">
              <a:normAutofit/>
            </a:bodyPr>
            <a:lstStyle/>
            <a:p>
              <a:pPr algn="ctr"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2400" dirty="0">
                  <a:solidFill>
                    <a:schemeClr val="accent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Place Image Here and </a:t>
              </a:r>
              <a:r>
                <a:rPr lang="en-US" sz="2400" dirty="0">
                  <a:solidFill>
                    <a:schemeClr val="accent3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move it behind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52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3">
            <a:extLst>
              <a:ext uri="{FF2B5EF4-FFF2-40B4-BE49-F238E27FC236}">
                <a16:creationId xmlns:a16="http://schemas.microsoft.com/office/drawing/2014/main" id="{80CFC26C-6318-4182-B393-F61BE89614BE}"/>
              </a:ext>
            </a:extLst>
          </p:cNvPr>
          <p:cNvSpPr txBox="1">
            <a:spLocks/>
          </p:cNvSpPr>
          <p:nvPr/>
        </p:nvSpPr>
        <p:spPr>
          <a:xfrm>
            <a:off x="681721" y="1491464"/>
            <a:ext cx="422237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graphicFrame>
        <p:nvGraphicFramePr>
          <p:cNvPr id="11" name="Диаграмма 31">
            <a:extLst>
              <a:ext uri="{FF2B5EF4-FFF2-40B4-BE49-F238E27FC236}">
                <a16:creationId xmlns:a16="http://schemas.microsoft.com/office/drawing/2014/main" id="{ACF7FD44-D2C7-4B0B-8ED8-5CA365C66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71859"/>
              </p:ext>
            </p:extLst>
          </p:nvPr>
        </p:nvGraphicFramePr>
        <p:xfrm>
          <a:off x="5803900" y="1325085"/>
          <a:ext cx="5183677" cy="4401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6C36B36-2926-45FD-8AC9-C404114DA72A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D4713A-F82A-4E6D-A476-08561E8E5D6B}"/>
              </a:ext>
            </a:extLst>
          </p:cNvPr>
          <p:cNvGrpSpPr/>
          <p:nvPr/>
        </p:nvGrpSpPr>
        <p:grpSpPr>
          <a:xfrm>
            <a:off x="611393" y="4005155"/>
            <a:ext cx="3767861" cy="969496"/>
            <a:chOff x="611393" y="4992959"/>
            <a:chExt cx="3767861" cy="9694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3107A4-6240-489D-B787-6A699291818E}"/>
                </a:ext>
              </a:extLst>
            </p:cNvPr>
            <p:cNvSpPr/>
            <p:nvPr/>
          </p:nvSpPr>
          <p:spPr>
            <a:xfrm flipH="1">
              <a:off x="1654590" y="4992959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DA682C-6B2A-4452-9E25-85E0458C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11393" y="5105028"/>
              <a:ext cx="718930" cy="74535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946AA-9ADC-4AAF-AE35-FD6906784F87}"/>
              </a:ext>
            </a:extLst>
          </p:cNvPr>
          <p:cNvGrpSpPr/>
          <p:nvPr/>
        </p:nvGrpSpPr>
        <p:grpSpPr>
          <a:xfrm>
            <a:off x="609600" y="2678869"/>
            <a:ext cx="3769654" cy="969496"/>
            <a:chOff x="609600" y="3570016"/>
            <a:chExt cx="3769654" cy="9694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E7C8B2-DABF-41C2-8C19-B22216A65ADF}"/>
                </a:ext>
              </a:extLst>
            </p:cNvPr>
            <p:cNvSpPr/>
            <p:nvPr/>
          </p:nvSpPr>
          <p:spPr>
            <a:xfrm flipH="1">
              <a:off x="1654590" y="3570016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705C97B-B8B1-4609-96B4-3AD84BA5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09600" y="3683374"/>
              <a:ext cx="765706" cy="74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8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EFB53A1-EED5-432B-83BE-6E6029656E0D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aphicFrame>
        <p:nvGraphicFramePr>
          <p:cNvPr id="11" name="Диаграмма 31">
            <a:extLst>
              <a:ext uri="{FF2B5EF4-FFF2-40B4-BE49-F238E27FC236}">
                <a16:creationId xmlns:a16="http://schemas.microsoft.com/office/drawing/2014/main" id="{ACF7FD44-D2C7-4B0B-8ED8-5CA365C66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167440"/>
              </p:ext>
            </p:extLst>
          </p:nvPr>
        </p:nvGraphicFramePr>
        <p:xfrm>
          <a:off x="5171848" y="969484"/>
          <a:ext cx="5968129" cy="5067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Текст 3">
            <a:extLst>
              <a:ext uri="{FF2B5EF4-FFF2-40B4-BE49-F238E27FC236}">
                <a16:creationId xmlns:a16="http://schemas.microsoft.com/office/drawing/2014/main" id="{910B2EC7-A441-400B-BD35-19F9F4017709}"/>
              </a:ext>
            </a:extLst>
          </p:cNvPr>
          <p:cNvSpPr txBox="1">
            <a:spLocks/>
          </p:cNvSpPr>
          <p:nvPr/>
        </p:nvSpPr>
        <p:spPr>
          <a:xfrm>
            <a:off x="681721" y="1491464"/>
            <a:ext cx="422237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6E945-B314-45DE-82DA-F9D5007D6A55}"/>
              </a:ext>
            </a:extLst>
          </p:cNvPr>
          <p:cNvGrpSpPr/>
          <p:nvPr/>
        </p:nvGrpSpPr>
        <p:grpSpPr>
          <a:xfrm>
            <a:off x="611393" y="4005155"/>
            <a:ext cx="3767861" cy="969496"/>
            <a:chOff x="611393" y="4992959"/>
            <a:chExt cx="3767861" cy="96949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A6BD36-364C-405D-8CAB-9828D52A7307}"/>
                </a:ext>
              </a:extLst>
            </p:cNvPr>
            <p:cNvSpPr/>
            <p:nvPr/>
          </p:nvSpPr>
          <p:spPr>
            <a:xfrm flipH="1">
              <a:off x="1654590" y="4992959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C6A8B75-90D3-427B-93B4-A84FE5B3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11393" y="5105028"/>
              <a:ext cx="718930" cy="74535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83272A-0E27-41B2-ACC5-581D90F79ABC}"/>
              </a:ext>
            </a:extLst>
          </p:cNvPr>
          <p:cNvGrpSpPr/>
          <p:nvPr/>
        </p:nvGrpSpPr>
        <p:grpSpPr>
          <a:xfrm>
            <a:off x="609600" y="2678869"/>
            <a:ext cx="3769654" cy="969496"/>
            <a:chOff x="609600" y="3570016"/>
            <a:chExt cx="3769654" cy="9694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FD0ACD-0165-4438-9B60-38A1E08A51BB}"/>
                </a:ext>
              </a:extLst>
            </p:cNvPr>
            <p:cNvSpPr/>
            <p:nvPr/>
          </p:nvSpPr>
          <p:spPr>
            <a:xfrm flipH="1">
              <a:off x="1654590" y="3570016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7833DFE-0479-40C7-ACCE-BA00DE99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09600" y="3683374"/>
              <a:ext cx="765706" cy="74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7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C64CC4-D649-44C9-8752-91F5D4B6FAAC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1CCF4D2-8AF7-4781-852E-36C5FA5B330D}"/>
              </a:ext>
            </a:extLst>
          </p:cNvPr>
          <p:cNvSpPr txBox="1">
            <a:spLocks/>
          </p:cNvSpPr>
          <p:nvPr/>
        </p:nvSpPr>
        <p:spPr>
          <a:xfrm>
            <a:off x="681721" y="1491464"/>
            <a:ext cx="422237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B762DD-76F4-4427-A315-9FF7A191C7BA}"/>
              </a:ext>
            </a:extLst>
          </p:cNvPr>
          <p:cNvGrpSpPr/>
          <p:nvPr/>
        </p:nvGrpSpPr>
        <p:grpSpPr>
          <a:xfrm>
            <a:off x="611393" y="4005155"/>
            <a:ext cx="3767861" cy="969496"/>
            <a:chOff x="611393" y="4992959"/>
            <a:chExt cx="3767861" cy="9694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E8EDBD-CF17-4C03-9183-329908C7BCD2}"/>
                </a:ext>
              </a:extLst>
            </p:cNvPr>
            <p:cNvSpPr/>
            <p:nvPr/>
          </p:nvSpPr>
          <p:spPr>
            <a:xfrm flipH="1">
              <a:off x="1654590" y="4992959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1811B52-FC55-4CED-9205-CF15015A3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11393" y="5105028"/>
              <a:ext cx="718930" cy="74535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5EDBEE-6AB6-464D-ABFD-B14E74941A6E}"/>
              </a:ext>
            </a:extLst>
          </p:cNvPr>
          <p:cNvGrpSpPr/>
          <p:nvPr/>
        </p:nvGrpSpPr>
        <p:grpSpPr>
          <a:xfrm>
            <a:off x="609600" y="2678869"/>
            <a:ext cx="3769654" cy="969496"/>
            <a:chOff x="609600" y="3570016"/>
            <a:chExt cx="3769654" cy="9694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035180-8068-4FF6-B605-081A72DDFB99}"/>
                </a:ext>
              </a:extLst>
            </p:cNvPr>
            <p:cNvSpPr/>
            <p:nvPr/>
          </p:nvSpPr>
          <p:spPr>
            <a:xfrm flipH="1">
              <a:off x="1654590" y="3570016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2ACE5C6-F118-47B8-B810-B028FABB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09600" y="3683374"/>
              <a:ext cx="765706" cy="742780"/>
            </a:xfrm>
            <a:prstGeom prst="rect">
              <a:avLst/>
            </a:prstGeom>
          </p:spPr>
        </p:pic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C4228E4-ABD5-44CB-96C5-7022AEAE3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875846"/>
              </p:ext>
            </p:extLst>
          </p:nvPr>
        </p:nvGraphicFramePr>
        <p:xfrm>
          <a:off x="5183381" y="1409700"/>
          <a:ext cx="5894193" cy="4543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37877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Диаграмма 31">
            <a:extLst>
              <a:ext uri="{FF2B5EF4-FFF2-40B4-BE49-F238E27FC236}">
                <a16:creationId xmlns:a16="http://schemas.microsoft.com/office/drawing/2014/main" id="{ACF7FD44-D2C7-4B0B-8ED8-5CA365C66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637472"/>
              </p:ext>
            </p:extLst>
          </p:nvPr>
        </p:nvGraphicFramePr>
        <p:xfrm>
          <a:off x="5171848" y="969484"/>
          <a:ext cx="5968129" cy="5067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D6A7B3B-9BBD-4D22-948C-8A2D0968B645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05871BB6-649D-44B1-9731-A99D6FDC81A8}"/>
              </a:ext>
            </a:extLst>
          </p:cNvPr>
          <p:cNvSpPr txBox="1">
            <a:spLocks/>
          </p:cNvSpPr>
          <p:nvPr/>
        </p:nvSpPr>
        <p:spPr>
          <a:xfrm>
            <a:off x="681721" y="1491464"/>
            <a:ext cx="422237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F02CD7-A028-465F-81A9-6332D7EFB68C}"/>
              </a:ext>
            </a:extLst>
          </p:cNvPr>
          <p:cNvGrpSpPr/>
          <p:nvPr/>
        </p:nvGrpSpPr>
        <p:grpSpPr>
          <a:xfrm>
            <a:off x="611393" y="4005155"/>
            <a:ext cx="3767861" cy="969496"/>
            <a:chOff x="611393" y="4992959"/>
            <a:chExt cx="3767861" cy="96949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D8FA5E-F743-42BB-8FA9-C5303833519D}"/>
                </a:ext>
              </a:extLst>
            </p:cNvPr>
            <p:cNvSpPr/>
            <p:nvPr/>
          </p:nvSpPr>
          <p:spPr>
            <a:xfrm flipH="1">
              <a:off x="1654590" y="4992959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70B7AB4-ADA9-4950-B40A-1D367E4A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11393" y="5105028"/>
              <a:ext cx="718930" cy="74535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6C0925-B7DE-4F47-AF18-20B70DAEC2E7}"/>
              </a:ext>
            </a:extLst>
          </p:cNvPr>
          <p:cNvGrpSpPr/>
          <p:nvPr/>
        </p:nvGrpSpPr>
        <p:grpSpPr>
          <a:xfrm>
            <a:off x="609600" y="2678869"/>
            <a:ext cx="3769654" cy="969496"/>
            <a:chOff x="609600" y="3570016"/>
            <a:chExt cx="3769654" cy="9694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1F0737-0B93-4D9F-B573-9CB5D8D41A62}"/>
                </a:ext>
              </a:extLst>
            </p:cNvPr>
            <p:cNvSpPr/>
            <p:nvPr/>
          </p:nvSpPr>
          <p:spPr>
            <a:xfrm flipH="1">
              <a:off x="1654590" y="3570016"/>
              <a:ext cx="2724664" cy="9694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  <a:buClr>
                  <a:srgbClr val="7030A0"/>
                </a:buClr>
                <a:buSzPct val="120000"/>
                <a:defRPr/>
              </a:pPr>
              <a:r>
                <a:rPr lang="en-US" sz="1600" dirty="0">
                  <a:solidFill>
                    <a:schemeClr val="accent3"/>
                  </a:solidFill>
                  <a:latin typeface="+mj-lt"/>
                  <a:cs typeface="DIN Next LT Arabic" panose="020B0503020203050203" pitchFamily="34" charset="-78"/>
                </a:rPr>
                <a:t>Title here</a:t>
              </a:r>
            </a:p>
            <a:p>
              <a:pPr>
                <a:spcBef>
                  <a:spcPct val="0"/>
                </a:spcBef>
                <a:buClr>
                  <a:srgbClr val="7030A0"/>
                </a:buClr>
                <a:buSzPct val="120000"/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in the same space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C7A7CEA-15F2-423E-883C-6802517D4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09600" y="3683374"/>
              <a:ext cx="765706" cy="74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68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72B27E-BDA4-49F9-88B0-4C19E94AE4FE}"/>
              </a:ext>
            </a:extLst>
          </p:cNvPr>
          <p:cNvSpPr/>
          <p:nvPr/>
        </p:nvSpPr>
        <p:spPr>
          <a:xfrm flipH="1">
            <a:off x="609597" y="1326314"/>
            <a:ext cx="7753352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This text is an example of a text that can be replaced in the same space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9C146-BDDD-41A5-9E4E-EC4147660D97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950751-5A09-4232-83C1-606095A1C8E2}"/>
              </a:ext>
            </a:extLst>
          </p:cNvPr>
          <p:cNvGrpSpPr/>
          <p:nvPr/>
        </p:nvGrpSpPr>
        <p:grpSpPr>
          <a:xfrm>
            <a:off x="609600" y="2407339"/>
            <a:ext cx="5372099" cy="2978068"/>
            <a:chOff x="609600" y="2411141"/>
            <a:chExt cx="5372099" cy="297806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B6F4A2B-0140-4EDB-AB37-4ECCF937C4CC}"/>
                </a:ext>
              </a:extLst>
            </p:cNvPr>
            <p:cNvSpPr/>
            <p:nvPr/>
          </p:nvSpPr>
          <p:spPr>
            <a:xfrm flipH="1">
              <a:off x="4423598" y="4740652"/>
              <a:ext cx="1558101" cy="6463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7CEB625-E0DF-4FD2-8399-85B210362D81}"/>
                </a:ext>
              </a:extLst>
            </p:cNvPr>
            <p:cNvSpPr/>
            <p:nvPr/>
          </p:nvSpPr>
          <p:spPr>
            <a:xfrm>
              <a:off x="1432749" y="4740652"/>
              <a:ext cx="1558101" cy="6463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F42678D4-275F-4ABE-BCF2-7ED92F33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0737" y="4738426"/>
              <a:ext cx="621469" cy="650783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5FEFA8-FA34-4C4D-B7CF-B323BA654576}"/>
                </a:ext>
              </a:extLst>
            </p:cNvPr>
            <p:cNvSpPr/>
            <p:nvPr/>
          </p:nvSpPr>
          <p:spPr>
            <a:xfrm flipH="1">
              <a:off x="4423597" y="2411141"/>
              <a:ext cx="1558101" cy="6463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AB896B-3F58-49E5-837D-196DE3BD1862}"/>
                </a:ext>
              </a:extLst>
            </p:cNvPr>
            <p:cNvSpPr/>
            <p:nvPr/>
          </p:nvSpPr>
          <p:spPr>
            <a:xfrm>
              <a:off x="1432749" y="2411141"/>
              <a:ext cx="1558101" cy="6463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 </a:t>
              </a: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808B307-AE34-4196-883B-FEAC84EB1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600" y="2412371"/>
              <a:ext cx="663743" cy="64387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A55AB9F-58B5-4DCD-B51A-15D240065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23893" y="2411141"/>
              <a:ext cx="646331" cy="646331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CA86BC-1772-4AE0-96F2-90CAFF35FAD4}"/>
                </a:ext>
              </a:extLst>
            </p:cNvPr>
            <p:cNvSpPr/>
            <p:nvPr/>
          </p:nvSpPr>
          <p:spPr>
            <a:xfrm flipH="1">
              <a:off x="4423597" y="3574783"/>
              <a:ext cx="1558102" cy="6463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43A4AA5-FFE3-4075-A20C-131B0FECF1B8}"/>
                </a:ext>
              </a:extLst>
            </p:cNvPr>
            <p:cNvSpPr/>
            <p:nvPr/>
          </p:nvSpPr>
          <p:spPr>
            <a:xfrm>
              <a:off x="1432748" y="3574783"/>
              <a:ext cx="1558102" cy="64633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This text is an example of a text that can be replaced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65510685-DB49-4321-937D-6AC2481A4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33043" y="3578181"/>
              <a:ext cx="616856" cy="639535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F45FABD-F5B5-4408-853C-2CC49D886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615478" y="3588145"/>
              <a:ext cx="619607" cy="619607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AAFCA24-FA71-4A5A-BB07-EC989F87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605115" y="4748214"/>
              <a:ext cx="629970" cy="629970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DCDF674B-0E32-49A2-AD86-69C3C875F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773199" y="1958570"/>
            <a:ext cx="4364369" cy="37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8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C1B55653-6771-493B-A382-1D7CCE3FA343}"/>
              </a:ext>
            </a:extLst>
          </p:cNvPr>
          <p:cNvSpPr/>
          <p:nvPr/>
        </p:nvSpPr>
        <p:spPr>
          <a:xfrm>
            <a:off x="1044734" y="3979615"/>
            <a:ext cx="2924613" cy="1657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2" name="Arrow: Pentagon 81">
            <a:extLst>
              <a:ext uri="{FF2B5EF4-FFF2-40B4-BE49-F238E27FC236}">
                <a16:creationId xmlns:a16="http://schemas.microsoft.com/office/drawing/2014/main" id="{0A0FB475-D9A2-4200-898D-66CB629D8421}"/>
              </a:ext>
            </a:extLst>
          </p:cNvPr>
          <p:cNvSpPr/>
          <p:nvPr/>
        </p:nvSpPr>
        <p:spPr>
          <a:xfrm rot="5400000">
            <a:off x="1412873" y="1553964"/>
            <a:ext cx="2188334" cy="2924611"/>
          </a:xfrm>
          <a:prstGeom prst="homePlate">
            <a:avLst>
              <a:gd name="adj" fmla="val 9102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Arrow: Pentagon 82">
            <a:extLst>
              <a:ext uri="{FF2B5EF4-FFF2-40B4-BE49-F238E27FC236}">
                <a16:creationId xmlns:a16="http://schemas.microsoft.com/office/drawing/2014/main" id="{58FE5E6B-9408-4188-938C-76E8AE33B2C1}"/>
              </a:ext>
            </a:extLst>
          </p:cNvPr>
          <p:cNvSpPr/>
          <p:nvPr/>
        </p:nvSpPr>
        <p:spPr>
          <a:xfrm rot="5400000">
            <a:off x="1515736" y="1568523"/>
            <a:ext cx="1982609" cy="2924611"/>
          </a:xfrm>
          <a:prstGeom prst="homePlate">
            <a:avLst>
              <a:gd name="adj" fmla="val 9682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ee4pContent1">
            <a:extLst>
              <a:ext uri="{FF2B5EF4-FFF2-40B4-BE49-F238E27FC236}">
                <a16:creationId xmlns:a16="http://schemas.microsoft.com/office/drawing/2014/main" id="{0B802D46-288F-48EC-8BCC-0EAC0EAF35FA}"/>
              </a:ext>
            </a:extLst>
          </p:cNvPr>
          <p:cNvSpPr txBox="1"/>
          <p:nvPr/>
        </p:nvSpPr>
        <p:spPr>
          <a:xfrm>
            <a:off x="1592750" y="3367606"/>
            <a:ext cx="1828580" cy="32590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0" indent="0" algn="ctr"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Title here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8A70C3-669D-437C-B460-C46D04EE197D}"/>
              </a:ext>
            </a:extLst>
          </p:cNvPr>
          <p:cNvSpPr/>
          <p:nvPr/>
        </p:nvSpPr>
        <p:spPr>
          <a:xfrm>
            <a:off x="1332391" y="4439062"/>
            <a:ext cx="234929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 defTabSz="806867">
              <a:spcAft>
                <a:spcPts val="1200"/>
              </a:spcAft>
              <a:defRPr/>
            </a:pPr>
            <a:r>
              <a:rPr lang="en-US" sz="1600" dirty="0">
                <a:solidFill>
                  <a:schemeClr val="tx2"/>
                </a:solidFill>
                <a:cs typeface="DIN Next LT Arabic" panose="020B0503020202020204" pitchFamily="34" charset="-78"/>
              </a:rPr>
              <a:t>This text is an example of a text that can be replaced in the same space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9AEF522-50FB-4696-9535-E53F660E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38928" y="2438776"/>
            <a:ext cx="736224" cy="73622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FE37A98-CBFA-4C18-9ED2-33D6C8196CB4}"/>
              </a:ext>
            </a:extLst>
          </p:cNvPr>
          <p:cNvSpPr/>
          <p:nvPr/>
        </p:nvSpPr>
        <p:spPr>
          <a:xfrm>
            <a:off x="4499129" y="3979615"/>
            <a:ext cx="2924613" cy="1657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8" name="Arrow: Pentagon 77">
            <a:extLst>
              <a:ext uri="{FF2B5EF4-FFF2-40B4-BE49-F238E27FC236}">
                <a16:creationId xmlns:a16="http://schemas.microsoft.com/office/drawing/2014/main" id="{53F4B577-3ED8-496F-9D40-F87A2B10C334}"/>
              </a:ext>
            </a:extLst>
          </p:cNvPr>
          <p:cNvSpPr/>
          <p:nvPr/>
        </p:nvSpPr>
        <p:spPr>
          <a:xfrm rot="5400000">
            <a:off x="4867268" y="1553964"/>
            <a:ext cx="2188334" cy="2924611"/>
          </a:xfrm>
          <a:prstGeom prst="homePlate">
            <a:avLst>
              <a:gd name="adj" fmla="val 9102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D59220A9-E69C-4B80-9EA7-0D7E33BD0436}"/>
              </a:ext>
            </a:extLst>
          </p:cNvPr>
          <p:cNvSpPr/>
          <p:nvPr/>
        </p:nvSpPr>
        <p:spPr>
          <a:xfrm rot="5400000">
            <a:off x="4970131" y="1568523"/>
            <a:ext cx="1982609" cy="2924611"/>
          </a:xfrm>
          <a:prstGeom prst="homePlate">
            <a:avLst>
              <a:gd name="adj" fmla="val 9682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9" name="ee4pContent1">
            <a:extLst>
              <a:ext uri="{FF2B5EF4-FFF2-40B4-BE49-F238E27FC236}">
                <a16:creationId xmlns:a16="http://schemas.microsoft.com/office/drawing/2014/main" id="{9E9D6741-1D20-4A88-98A6-3F774965D930}"/>
              </a:ext>
            </a:extLst>
          </p:cNvPr>
          <p:cNvSpPr txBox="1"/>
          <p:nvPr/>
        </p:nvSpPr>
        <p:spPr>
          <a:xfrm>
            <a:off x="5047145" y="3367606"/>
            <a:ext cx="1828580" cy="32590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0" indent="0" algn="ctr"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Title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557B7A-99E6-456F-B719-CC5F7D480BAE}"/>
              </a:ext>
            </a:extLst>
          </p:cNvPr>
          <p:cNvSpPr/>
          <p:nvPr/>
        </p:nvSpPr>
        <p:spPr>
          <a:xfrm>
            <a:off x="4721969" y="4439062"/>
            <a:ext cx="247893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 defTabSz="806867">
              <a:spcAft>
                <a:spcPts val="1200"/>
              </a:spcAft>
              <a:defRPr/>
            </a:pPr>
            <a:r>
              <a:rPr lang="en-US" sz="1600" dirty="0">
                <a:solidFill>
                  <a:schemeClr val="tx2"/>
                </a:solidFill>
                <a:cs typeface="DIN Next LT Arabic" panose="020B0503020202020204" pitchFamily="34" charset="-78"/>
              </a:rPr>
              <a:t>This text is an example of a text that can be replaced in the same space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76445F8-69CF-43C1-BF59-EA3DCD4D8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22066" y="2429650"/>
            <a:ext cx="878738" cy="74874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AD52D38-A86E-4289-82C9-E4D403C0248C}"/>
              </a:ext>
            </a:extLst>
          </p:cNvPr>
          <p:cNvSpPr/>
          <p:nvPr/>
        </p:nvSpPr>
        <p:spPr>
          <a:xfrm>
            <a:off x="7953523" y="3979615"/>
            <a:ext cx="2924613" cy="1657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643D1B63-6EED-43A1-AB44-FEE0E8CE123D}"/>
              </a:ext>
            </a:extLst>
          </p:cNvPr>
          <p:cNvSpPr/>
          <p:nvPr/>
        </p:nvSpPr>
        <p:spPr>
          <a:xfrm rot="5400000">
            <a:off x="8321662" y="1553964"/>
            <a:ext cx="2188334" cy="2924611"/>
          </a:xfrm>
          <a:prstGeom prst="homePlate">
            <a:avLst>
              <a:gd name="adj" fmla="val 9102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E6D83B89-BEF4-4B09-A340-1EC3555AD913}"/>
              </a:ext>
            </a:extLst>
          </p:cNvPr>
          <p:cNvSpPr/>
          <p:nvPr/>
        </p:nvSpPr>
        <p:spPr>
          <a:xfrm rot="5400000">
            <a:off x="8424525" y="1568523"/>
            <a:ext cx="1982609" cy="2924611"/>
          </a:xfrm>
          <a:prstGeom prst="homePlate">
            <a:avLst>
              <a:gd name="adj" fmla="val 9682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7DCB45-C304-4108-84C2-FB89AD5E4463}"/>
              </a:ext>
            </a:extLst>
          </p:cNvPr>
          <p:cNvSpPr/>
          <p:nvPr/>
        </p:nvSpPr>
        <p:spPr>
          <a:xfrm>
            <a:off x="8252560" y="4439062"/>
            <a:ext cx="232653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 defTabSz="806867">
              <a:spcAft>
                <a:spcPts val="1200"/>
              </a:spcAft>
              <a:defRPr/>
            </a:pPr>
            <a:r>
              <a:rPr lang="en-US" sz="1600" dirty="0">
                <a:solidFill>
                  <a:schemeClr val="tx2"/>
                </a:solidFill>
                <a:cs typeface="DIN Next LT Arabic" panose="020B0503020202020204" pitchFamily="34" charset="-78"/>
              </a:rPr>
              <a:t>This text is an example of a text that can be replaced in the same space</a:t>
            </a:r>
          </a:p>
        </p:txBody>
      </p:sp>
      <p:sp>
        <p:nvSpPr>
          <p:cNvPr id="54" name="ee4pContent1">
            <a:extLst>
              <a:ext uri="{FF2B5EF4-FFF2-40B4-BE49-F238E27FC236}">
                <a16:creationId xmlns:a16="http://schemas.microsoft.com/office/drawing/2014/main" id="{B4098526-69F3-460F-B406-BE2F269F9A65}"/>
              </a:ext>
            </a:extLst>
          </p:cNvPr>
          <p:cNvSpPr txBox="1"/>
          <p:nvPr/>
        </p:nvSpPr>
        <p:spPr>
          <a:xfrm>
            <a:off x="8501539" y="3367606"/>
            <a:ext cx="1828580" cy="32590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txBody>
          <a:bodyPr lIns="0" tIns="0" rIns="0" bIns="0" rtlCol="0" anchor="t" anchorCtr="0"/>
          <a:lstStyle>
            <a:defPPr>
              <a:defRPr lang="en-US"/>
            </a:defPPr>
            <a:lvl1pPr marL="237744" indent="-237744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1pPr>
            <a:lvl2pPr marL="557784" lvl="1" indent="-237744">
              <a:spcBef>
                <a:spcPts val="24"/>
              </a:spcBef>
              <a:buClr>
                <a:srgbClr val="282560"/>
              </a:buClr>
              <a:buSzPct val="100000"/>
              <a:buFont typeface="Meiryo UI" panose="020B0604030504040204" pitchFamily="34" charset="-128"/>
              <a:buChar char="–"/>
              <a:defRPr sz="2000">
                <a:solidFill>
                  <a:srgbClr val="282560"/>
                </a:solidFill>
              </a:defRPr>
            </a:lvl2pPr>
            <a:lvl3pPr marL="960120" lvl="2" indent="-228600">
              <a:spcBef>
                <a:spcPts val="24"/>
              </a:spcBef>
              <a:buClr>
                <a:srgbClr val="28256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82560"/>
                </a:solidFill>
              </a:defRPr>
            </a:lvl3pPr>
            <a:lvl4pPr marL="0" lvl="3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652F8F"/>
                </a:solidFill>
              </a:defRPr>
            </a:lvl4pPr>
            <a:lvl5pPr marL="0" lvl="4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2400" b="1">
                <a:solidFill>
                  <a:srgbClr val="282560"/>
                </a:solidFill>
              </a:defRPr>
            </a:lvl5pPr>
            <a:lvl6pPr marL="324000" lvl="5" indent="-216000">
              <a:buClr>
                <a:srgbClr val="282560"/>
              </a:buClr>
              <a:buSzPct val="100000"/>
              <a:buFont typeface="Trebuchet MS" panose="020B0603020202020204" pitchFamily="34" charset="0"/>
              <a:buChar char="•"/>
              <a:defRPr sz="2400">
                <a:solidFill>
                  <a:srgbClr val="282560"/>
                </a:solidFill>
              </a:defRPr>
            </a:lvl6pPr>
            <a:lvl7pPr marL="0" lvl="6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282560"/>
                </a:solidFill>
              </a:defRPr>
            </a:lvl7pPr>
            <a:lvl8pPr marL="0" lvl="7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6600">
                <a:solidFill>
                  <a:srgbClr val="652F8F"/>
                </a:solidFill>
              </a:defRPr>
            </a:lvl8pPr>
            <a:lvl9pPr marL="0" lvl="8">
              <a:buClr>
                <a:srgbClr val="282560"/>
              </a:buClr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652F8F"/>
                </a:solidFill>
              </a:defRPr>
            </a:lvl9pPr>
          </a:lstStyle>
          <a:p>
            <a:pPr marL="0" indent="0" algn="ctr"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Title here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C597C6A-2DE2-4E2D-AADD-5889302C5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45864" y="2439448"/>
            <a:ext cx="739930" cy="7443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7743155-F4AA-4627-AD32-5B90B45C31B5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AECEA2-1450-4F52-B3B6-274276AB1FC3}"/>
              </a:ext>
            </a:extLst>
          </p:cNvPr>
          <p:cNvSpPr/>
          <p:nvPr/>
        </p:nvSpPr>
        <p:spPr>
          <a:xfrm flipH="1">
            <a:off x="609597" y="1326314"/>
            <a:ext cx="7753352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ts val="2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This text is an example of a text that can be replaced in the same space</a:t>
            </a:r>
          </a:p>
        </p:txBody>
      </p:sp>
    </p:spTree>
    <p:extLst>
      <p:ext uri="{BB962C8B-B14F-4D97-AF65-F5344CB8AC3E}">
        <p14:creationId xmlns:p14="http://schemas.microsoft.com/office/powerpoint/2010/main" val="1019725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1E66E65-2498-4EE3-8904-FC4BF9F4BA36}"/>
              </a:ext>
            </a:extLst>
          </p:cNvPr>
          <p:cNvGrpSpPr/>
          <p:nvPr/>
        </p:nvGrpSpPr>
        <p:grpSpPr>
          <a:xfrm>
            <a:off x="1179299" y="1519542"/>
            <a:ext cx="9833403" cy="3935029"/>
            <a:chOff x="1179299" y="1609428"/>
            <a:chExt cx="9833403" cy="393502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C0D79E-E944-43A7-A58B-A45A0DB569CF}"/>
                </a:ext>
              </a:extLst>
            </p:cNvPr>
            <p:cNvSpPr/>
            <p:nvPr/>
          </p:nvSpPr>
          <p:spPr>
            <a:xfrm>
              <a:off x="1179300" y="3716192"/>
              <a:ext cx="2924613" cy="182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955BB266-CFEA-4D42-BA1D-08BD160EC80D}"/>
                </a:ext>
              </a:extLst>
            </p:cNvPr>
            <p:cNvSpPr/>
            <p:nvPr/>
          </p:nvSpPr>
          <p:spPr>
            <a:xfrm rot="5400000">
              <a:off x="1547438" y="1241289"/>
              <a:ext cx="2188334" cy="2924611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539FC99B-15BA-4C16-A439-01965FE7D4CB}"/>
                </a:ext>
              </a:extLst>
            </p:cNvPr>
            <p:cNvSpPr/>
            <p:nvPr/>
          </p:nvSpPr>
          <p:spPr>
            <a:xfrm rot="5400000">
              <a:off x="1650300" y="1255848"/>
              <a:ext cx="1982609" cy="2924611"/>
            </a:xfrm>
            <a:prstGeom prst="homePlate">
              <a:avLst>
                <a:gd name="adj" fmla="val 9682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16331F-8703-48AC-932B-BCF6345D7969}"/>
                </a:ext>
              </a:extLst>
            </p:cNvPr>
            <p:cNvSpPr/>
            <p:nvPr/>
          </p:nvSpPr>
          <p:spPr>
            <a:xfrm>
              <a:off x="1466957" y="4260992"/>
              <a:ext cx="2349298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 algn="ctr" defTabSz="806867">
                <a:spcAft>
                  <a:spcPts val="120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  <a:cs typeface="DIN Next LT Arabic" panose="020B0503020202020204" pitchFamily="34" charset="-78"/>
                </a:rPr>
                <a:t>This text is an example of a text that can be replaced in the same space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A5858B-48AE-4D21-8B8C-61B6DFF257F6}"/>
                </a:ext>
              </a:extLst>
            </p:cNvPr>
            <p:cNvSpPr/>
            <p:nvPr/>
          </p:nvSpPr>
          <p:spPr>
            <a:xfrm>
              <a:off x="4633695" y="3716192"/>
              <a:ext cx="2924613" cy="182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7" name="Arrow: Pentagon 36">
              <a:extLst>
                <a:ext uri="{FF2B5EF4-FFF2-40B4-BE49-F238E27FC236}">
                  <a16:creationId xmlns:a16="http://schemas.microsoft.com/office/drawing/2014/main" id="{E700C857-CF01-4D42-AB30-38E989AD4B08}"/>
                </a:ext>
              </a:extLst>
            </p:cNvPr>
            <p:cNvSpPr/>
            <p:nvPr/>
          </p:nvSpPr>
          <p:spPr>
            <a:xfrm rot="5400000">
              <a:off x="5001833" y="1241289"/>
              <a:ext cx="2188334" cy="2924611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row: Pentagon 37">
              <a:extLst>
                <a:ext uri="{FF2B5EF4-FFF2-40B4-BE49-F238E27FC236}">
                  <a16:creationId xmlns:a16="http://schemas.microsoft.com/office/drawing/2014/main" id="{7A16C80C-4BE2-44C5-83C5-A22D5DA8265E}"/>
                </a:ext>
              </a:extLst>
            </p:cNvPr>
            <p:cNvSpPr/>
            <p:nvPr/>
          </p:nvSpPr>
          <p:spPr>
            <a:xfrm rot="5400000">
              <a:off x="5104695" y="1255848"/>
              <a:ext cx="1982609" cy="2924611"/>
            </a:xfrm>
            <a:prstGeom prst="homePlate">
              <a:avLst>
                <a:gd name="adj" fmla="val 9682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11FD38-14B2-454F-AD66-3CE39CE48E23}"/>
                </a:ext>
              </a:extLst>
            </p:cNvPr>
            <p:cNvSpPr/>
            <p:nvPr/>
          </p:nvSpPr>
          <p:spPr>
            <a:xfrm>
              <a:off x="4876802" y="4260992"/>
              <a:ext cx="2438398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 algn="ctr" defTabSz="806867">
                <a:spcAft>
                  <a:spcPts val="120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  <a:cs typeface="DIN Next LT Arabic" panose="020B0503020202020204" pitchFamily="34" charset="-78"/>
                </a:rPr>
                <a:t>This text is an example of a text that can be replaced in the same space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25C1E7-B019-47F5-8B16-8F00EC17EF38}"/>
                </a:ext>
              </a:extLst>
            </p:cNvPr>
            <p:cNvSpPr/>
            <p:nvPr/>
          </p:nvSpPr>
          <p:spPr>
            <a:xfrm>
              <a:off x="8088089" y="3716192"/>
              <a:ext cx="2924613" cy="182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3" name="Arrow: Pentagon 42">
              <a:extLst>
                <a:ext uri="{FF2B5EF4-FFF2-40B4-BE49-F238E27FC236}">
                  <a16:creationId xmlns:a16="http://schemas.microsoft.com/office/drawing/2014/main" id="{2441D055-5076-4750-B176-748E0CCBE792}"/>
                </a:ext>
              </a:extLst>
            </p:cNvPr>
            <p:cNvSpPr/>
            <p:nvPr/>
          </p:nvSpPr>
          <p:spPr>
            <a:xfrm rot="5400000">
              <a:off x="8456227" y="1241289"/>
              <a:ext cx="2188334" cy="2924611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Arrow: Pentagon 43">
              <a:extLst>
                <a:ext uri="{FF2B5EF4-FFF2-40B4-BE49-F238E27FC236}">
                  <a16:creationId xmlns:a16="http://schemas.microsoft.com/office/drawing/2014/main" id="{87D39D72-B2C2-4EA9-AAF3-70150E1CF37C}"/>
                </a:ext>
              </a:extLst>
            </p:cNvPr>
            <p:cNvSpPr/>
            <p:nvPr/>
          </p:nvSpPr>
          <p:spPr>
            <a:xfrm rot="5400000">
              <a:off x="8559089" y="1255848"/>
              <a:ext cx="1982609" cy="2924611"/>
            </a:xfrm>
            <a:prstGeom prst="homePlate">
              <a:avLst>
                <a:gd name="adj" fmla="val 9682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B015D6-2AD4-4E24-B3F1-11CCA4B55EAC}"/>
                </a:ext>
              </a:extLst>
            </p:cNvPr>
            <p:cNvSpPr/>
            <p:nvPr/>
          </p:nvSpPr>
          <p:spPr>
            <a:xfrm>
              <a:off x="8375747" y="4260992"/>
              <a:ext cx="2349296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 algn="ctr" defTabSz="806867">
                <a:spcAft>
                  <a:spcPts val="1200"/>
                </a:spcAft>
                <a:defRPr/>
              </a:pPr>
              <a:r>
                <a:rPr lang="en-US" sz="1600" dirty="0">
                  <a:solidFill>
                    <a:schemeClr val="tx2"/>
                  </a:solidFill>
                  <a:cs typeface="DIN Next LT Arabic" panose="020B0503020202020204" pitchFamily="34" charset="-78"/>
                </a:rPr>
                <a:t>This text is an example of a text that can be replaced in the same space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63BEB951-3B49-4AAD-A4E4-D9F7185A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189594" y="2235200"/>
              <a:ext cx="904020" cy="909466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3EB5BFD7-37A3-44D2-819F-7A81780AC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38566" y="2237915"/>
              <a:ext cx="914866" cy="904038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856C220E-44F6-42A0-A105-1E9DDE8F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067917" y="2238862"/>
              <a:ext cx="964954" cy="90214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80C5B-12DA-4274-A3D9-87B91EF568E9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5022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2D469F9-F915-4746-8CDC-5D4500166D4F}"/>
              </a:ext>
            </a:extLst>
          </p:cNvPr>
          <p:cNvGrpSpPr/>
          <p:nvPr/>
        </p:nvGrpSpPr>
        <p:grpSpPr>
          <a:xfrm>
            <a:off x="957053" y="2707656"/>
            <a:ext cx="10262460" cy="2944221"/>
            <a:chOff x="964770" y="2707656"/>
            <a:chExt cx="10262460" cy="29442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8249CC-0961-420D-9D0D-9C1E971C6A8F}"/>
                </a:ext>
              </a:extLst>
            </p:cNvPr>
            <p:cNvSpPr/>
            <p:nvPr/>
          </p:nvSpPr>
          <p:spPr>
            <a:xfrm>
              <a:off x="964770" y="2707656"/>
              <a:ext cx="10262460" cy="2433820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E259B1-141A-4DB5-AD46-C1BC2F999472}"/>
                </a:ext>
              </a:extLst>
            </p:cNvPr>
            <p:cNvSpPr/>
            <p:nvPr/>
          </p:nvSpPr>
          <p:spPr>
            <a:xfrm>
              <a:off x="1284604" y="3885258"/>
              <a:ext cx="9622794" cy="1766619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734897B-A759-4C43-BE20-659F1981DEE3}"/>
              </a:ext>
            </a:extLst>
          </p:cNvPr>
          <p:cNvSpPr/>
          <p:nvPr/>
        </p:nvSpPr>
        <p:spPr>
          <a:xfrm>
            <a:off x="4759150" y="4641731"/>
            <a:ext cx="2664723" cy="1195381"/>
          </a:xfrm>
          <a:custGeom>
            <a:avLst/>
            <a:gdLst>
              <a:gd name="connsiteX0" fmla="*/ 2 w 2741739"/>
              <a:gd name="connsiteY0" fmla="*/ 0 h 1818987"/>
              <a:gd name="connsiteX1" fmla="*/ 2741738 w 2741739"/>
              <a:gd name="connsiteY1" fmla="*/ 0 h 1818987"/>
              <a:gd name="connsiteX2" fmla="*/ 2741738 w 2741739"/>
              <a:gd name="connsiteY2" fmla="*/ 997496 h 1818987"/>
              <a:gd name="connsiteX3" fmla="*/ 2741739 w 2741739"/>
              <a:gd name="connsiteY3" fmla="*/ 997496 h 1818987"/>
              <a:gd name="connsiteX4" fmla="*/ 2741739 w 2741739"/>
              <a:gd name="connsiteY4" fmla="*/ 1439054 h 1818987"/>
              <a:gd name="connsiteX5" fmla="*/ 2741733 w 2741739"/>
              <a:gd name="connsiteY5" fmla="*/ 1439056 h 1818987"/>
              <a:gd name="connsiteX6" fmla="*/ 2741733 w 2741739"/>
              <a:gd name="connsiteY6" fmla="*/ 1818987 h 1818987"/>
              <a:gd name="connsiteX7" fmla="*/ 0 w 2741739"/>
              <a:gd name="connsiteY7" fmla="*/ 1818987 h 1818987"/>
              <a:gd name="connsiteX8" fmla="*/ 0 w 2741739"/>
              <a:gd name="connsiteY8" fmla="*/ 1078552 h 1818987"/>
              <a:gd name="connsiteX9" fmla="*/ 2 w 2741739"/>
              <a:gd name="connsiteY9" fmla="*/ 1078552 h 18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1739" h="1818987">
                <a:moveTo>
                  <a:pt x="2" y="0"/>
                </a:moveTo>
                <a:lnTo>
                  <a:pt x="2741738" y="0"/>
                </a:lnTo>
                <a:lnTo>
                  <a:pt x="2741738" y="997496"/>
                </a:lnTo>
                <a:lnTo>
                  <a:pt x="2741739" y="997496"/>
                </a:lnTo>
                <a:lnTo>
                  <a:pt x="2741739" y="1439054"/>
                </a:lnTo>
                <a:lnTo>
                  <a:pt x="2741733" y="1439056"/>
                </a:lnTo>
                <a:lnTo>
                  <a:pt x="2741733" y="1818987"/>
                </a:lnTo>
                <a:lnTo>
                  <a:pt x="0" y="1818987"/>
                </a:lnTo>
                <a:lnTo>
                  <a:pt x="0" y="1078552"/>
                </a:lnTo>
                <a:lnTo>
                  <a:pt x="2" y="1078552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DB616B5-96E1-474F-91A5-7815BBC13DDE}"/>
              </a:ext>
            </a:extLst>
          </p:cNvPr>
          <p:cNvSpPr/>
          <p:nvPr/>
        </p:nvSpPr>
        <p:spPr>
          <a:xfrm>
            <a:off x="1640966" y="4641731"/>
            <a:ext cx="2664723" cy="1195381"/>
          </a:xfrm>
          <a:custGeom>
            <a:avLst/>
            <a:gdLst>
              <a:gd name="connsiteX0" fmla="*/ 2 w 2741739"/>
              <a:gd name="connsiteY0" fmla="*/ 0 h 1818987"/>
              <a:gd name="connsiteX1" fmla="*/ 2741738 w 2741739"/>
              <a:gd name="connsiteY1" fmla="*/ 0 h 1818987"/>
              <a:gd name="connsiteX2" fmla="*/ 2741738 w 2741739"/>
              <a:gd name="connsiteY2" fmla="*/ 997496 h 1818987"/>
              <a:gd name="connsiteX3" fmla="*/ 2741739 w 2741739"/>
              <a:gd name="connsiteY3" fmla="*/ 997496 h 1818987"/>
              <a:gd name="connsiteX4" fmla="*/ 2741739 w 2741739"/>
              <a:gd name="connsiteY4" fmla="*/ 1439054 h 1818987"/>
              <a:gd name="connsiteX5" fmla="*/ 2741733 w 2741739"/>
              <a:gd name="connsiteY5" fmla="*/ 1439056 h 1818987"/>
              <a:gd name="connsiteX6" fmla="*/ 2741733 w 2741739"/>
              <a:gd name="connsiteY6" fmla="*/ 1818987 h 1818987"/>
              <a:gd name="connsiteX7" fmla="*/ 0 w 2741739"/>
              <a:gd name="connsiteY7" fmla="*/ 1818987 h 1818987"/>
              <a:gd name="connsiteX8" fmla="*/ 0 w 2741739"/>
              <a:gd name="connsiteY8" fmla="*/ 1078552 h 1818987"/>
              <a:gd name="connsiteX9" fmla="*/ 2 w 2741739"/>
              <a:gd name="connsiteY9" fmla="*/ 1078552 h 18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1739" h="1818987">
                <a:moveTo>
                  <a:pt x="2" y="0"/>
                </a:moveTo>
                <a:lnTo>
                  <a:pt x="2741738" y="0"/>
                </a:lnTo>
                <a:lnTo>
                  <a:pt x="2741738" y="997496"/>
                </a:lnTo>
                <a:lnTo>
                  <a:pt x="2741739" y="997496"/>
                </a:lnTo>
                <a:lnTo>
                  <a:pt x="2741739" y="1439054"/>
                </a:lnTo>
                <a:lnTo>
                  <a:pt x="2741733" y="1439056"/>
                </a:lnTo>
                <a:lnTo>
                  <a:pt x="2741733" y="1818987"/>
                </a:lnTo>
                <a:lnTo>
                  <a:pt x="0" y="1818987"/>
                </a:lnTo>
                <a:lnTo>
                  <a:pt x="0" y="1078552"/>
                </a:lnTo>
                <a:lnTo>
                  <a:pt x="2" y="1078552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161C33-AEB7-4CB1-BC64-5DA1956270BB}"/>
              </a:ext>
            </a:extLst>
          </p:cNvPr>
          <p:cNvSpPr/>
          <p:nvPr/>
        </p:nvSpPr>
        <p:spPr>
          <a:xfrm>
            <a:off x="7874105" y="4641731"/>
            <a:ext cx="2664724" cy="1195381"/>
          </a:xfrm>
          <a:custGeom>
            <a:avLst/>
            <a:gdLst>
              <a:gd name="connsiteX0" fmla="*/ 2 w 2741739"/>
              <a:gd name="connsiteY0" fmla="*/ 0 h 1818987"/>
              <a:gd name="connsiteX1" fmla="*/ 2741738 w 2741739"/>
              <a:gd name="connsiteY1" fmla="*/ 0 h 1818987"/>
              <a:gd name="connsiteX2" fmla="*/ 2741738 w 2741739"/>
              <a:gd name="connsiteY2" fmla="*/ 997496 h 1818987"/>
              <a:gd name="connsiteX3" fmla="*/ 2741739 w 2741739"/>
              <a:gd name="connsiteY3" fmla="*/ 997496 h 1818987"/>
              <a:gd name="connsiteX4" fmla="*/ 2741739 w 2741739"/>
              <a:gd name="connsiteY4" fmla="*/ 1439054 h 1818987"/>
              <a:gd name="connsiteX5" fmla="*/ 2741733 w 2741739"/>
              <a:gd name="connsiteY5" fmla="*/ 1439056 h 1818987"/>
              <a:gd name="connsiteX6" fmla="*/ 2741733 w 2741739"/>
              <a:gd name="connsiteY6" fmla="*/ 1818987 h 1818987"/>
              <a:gd name="connsiteX7" fmla="*/ 0 w 2741739"/>
              <a:gd name="connsiteY7" fmla="*/ 1818987 h 1818987"/>
              <a:gd name="connsiteX8" fmla="*/ 0 w 2741739"/>
              <a:gd name="connsiteY8" fmla="*/ 1078552 h 1818987"/>
              <a:gd name="connsiteX9" fmla="*/ 2 w 2741739"/>
              <a:gd name="connsiteY9" fmla="*/ 1078552 h 18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1739" h="1818987">
                <a:moveTo>
                  <a:pt x="2" y="0"/>
                </a:moveTo>
                <a:lnTo>
                  <a:pt x="2741738" y="0"/>
                </a:lnTo>
                <a:lnTo>
                  <a:pt x="2741738" y="997496"/>
                </a:lnTo>
                <a:lnTo>
                  <a:pt x="2741739" y="997496"/>
                </a:lnTo>
                <a:lnTo>
                  <a:pt x="2741739" y="1439054"/>
                </a:lnTo>
                <a:lnTo>
                  <a:pt x="2741733" y="1439056"/>
                </a:lnTo>
                <a:lnTo>
                  <a:pt x="2741733" y="1818987"/>
                </a:lnTo>
                <a:lnTo>
                  <a:pt x="0" y="1818987"/>
                </a:lnTo>
                <a:lnTo>
                  <a:pt x="0" y="1078552"/>
                </a:lnTo>
                <a:lnTo>
                  <a:pt x="2" y="1078552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5E5B97C6-326F-418F-824C-C4E40C552AAD}"/>
              </a:ext>
            </a:extLst>
          </p:cNvPr>
          <p:cNvSpPr/>
          <p:nvPr/>
        </p:nvSpPr>
        <p:spPr>
          <a:xfrm rot="16200000" flipH="1">
            <a:off x="5388451" y="2778431"/>
            <a:ext cx="1399660" cy="2664719"/>
          </a:xfrm>
          <a:prstGeom prst="homePlate">
            <a:avLst>
              <a:gd name="adj" fmla="val 16524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85B8D05C-F633-4C68-940A-2360DE71C59F}"/>
              </a:ext>
            </a:extLst>
          </p:cNvPr>
          <p:cNvSpPr/>
          <p:nvPr/>
        </p:nvSpPr>
        <p:spPr>
          <a:xfrm rot="16200000" flipH="1">
            <a:off x="5313485" y="2629700"/>
            <a:ext cx="1549591" cy="2664719"/>
          </a:xfrm>
          <a:prstGeom prst="homePlate">
            <a:avLst>
              <a:gd name="adj" fmla="val 16524"/>
            </a:avLst>
          </a:prstGeom>
          <a:solidFill>
            <a:schemeClr val="bg1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11C16E43-8486-4EDF-BF7E-6C1544F854BD}"/>
              </a:ext>
            </a:extLst>
          </p:cNvPr>
          <p:cNvSpPr/>
          <p:nvPr/>
        </p:nvSpPr>
        <p:spPr>
          <a:xfrm rot="16200000" flipH="1">
            <a:off x="2270267" y="2778430"/>
            <a:ext cx="1399660" cy="2664719"/>
          </a:xfrm>
          <a:prstGeom prst="homePlate">
            <a:avLst>
              <a:gd name="adj" fmla="val 16524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78316E46-514A-4741-93D6-7371B235EFDD}"/>
              </a:ext>
            </a:extLst>
          </p:cNvPr>
          <p:cNvSpPr/>
          <p:nvPr/>
        </p:nvSpPr>
        <p:spPr>
          <a:xfrm rot="16200000" flipH="1">
            <a:off x="2195301" y="2629700"/>
            <a:ext cx="1549591" cy="2664719"/>
          </a:xfrm>
          <a:prstGeom prst="homePlate">
            <a:avLst>
              <a:gd name="adj" fmla="val 16524"/>
            </a:avLst>
          </a:prstGeom>
          <a:solidFill>
            <a:schemeClr val="bg1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9CB7B2C2-C20A-4185-A8A6-CE5D522CBC28}"/>
              </a:ext>
            </a:extLst>
          </p:cNvPr>
          <p:cNvSpPr/>
          <p:nvPr/>
        </p:nvSpPr>
        <p:spPr>
          <a:xfrm rot="16200000" flipH="1">
            <a:off x="8506637" y="2778430"/>
            <a:ext cx="1399660" cy="2664720"/>
          </a:xfrm>
          <a:prstGeom prst="homePlate">
            <a:avLst>
              <a:gd name="adj" fmla="val 16524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62" name="Arrow: Pentagon 61">
            <a:extLst>
              <a:ext uri="{FF2B5EF4-FFF2-40B4-BE49-F238E27FC236}">
                <a16:creationId xmlns:a16="http://schemas.microsoft.com/office/drawing/2014/main" id="{6DF43269-41DB-4874-BB94-D88419203B9E}"/>
              </a:ext>
            </a:extLst>
          </p:cNvPr>
          <p:cNvSpPr/>
          <p:nvPr/>
        </p:nvSpPr>
        <p:spPr>
          <a:xfrm rot="16200000" flipH="1">
            <a:off x="8431672" y="2629699"/>
            <a:ext cx="1549591" cy="2664720"/>
          </a:xfrm>
          <a:prstGeom prst="homePlate">
            <a:avLst>
              <a:gd name="adj" fmla="val 16524"/>
            </a:avLst>
          </a:prstGeom>
          <a:solidFill>
            <a:schemeClr val="bg1"/>
          </a:solidFill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ECECE5C8-DA35-4BF9-8B9B-4C68CC3A80A7}"/>
              </a:ext>
            </a:extLst>
          </p:cNvPr>
          <p:cNvSpPr/>
          <p:nvPr/>
        </p:nvSpPr>
        <p:spPr>
          <a:xfrm>
            <a:off x="4674965" y="2451695"/>
            <a:ext cx="2826635" cy="511922"/>
          </a:xfrm>
          <a:prstGeom prst="hexagon">
            <a:avLst/>
          </a:prstGeom>
          <a:solidFill>
            <a:schemeClr val="accent5"/>
          </a:solidFill>
          <a:ln w="127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Title here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DEA8F8-A1CE-4322-96DF-6DEC7FEB8EB6}"/>
              </a:ext>
            </a:extLst>
          </p:cNvPr>
          <p:cNvSpPr/>
          <p:nvPr/>
        </p:nvSpPr>
        <p:spPr>
          <a:xfrm>
            <a:off x="5038689" y="4071217"/>
            <a:ext cx="210241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7E3CE1-1FA6-4D72-915C-A229A1720939}"/>
              </a:ext>
            </a:extLst>
          </p:cNvPr>
          <p:cNvSpPr txBox="1"/>
          <p:nvPr/>
        </p:nvSpPr>
        <p:spPr>
          <a:xfrm>
            <a:off x="5566984" y="4886276"/>
            <a:ext cx="1042593" cy="841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3487D-5938-40EE-97D0-3899FF077918}"/>
              </a:ext>
            </a:extLst>
          </p:cNvPr>
          <p:cNvSpPr/>
          <p:nvPr/>
        </p:nvSpPr>
        <p:spPr>
          <a:xfrm>
            <a:off x="1902590" y="4071217"/>
            <a:ext cx="21382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6BAF06-DF1D-4471-AB15-35D5EAA14963}"/>
              </a:ext>
            </a:extLst>
          </p:cNvPr>
          <p:cNvSpPr txBox="1"/>
          <p:nvPr/>
        </p:nvSpPr>
        <p:spPr>
          <a:xfrm>
            <a:off x="2448800" y="4886276"/>
            <a:ext cx="1042593" cy="841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1C746E87-5E94-49C2-9313-458131CBF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63466" y="3435138"/>
            <a:ext cx="616494" cy="56907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18EF9F5-9FAB-4E10-8CC6-73CB6E6C92E2}"/>
              </a:ext>
            </a:extLst>
          </p:cNvPr>
          <p:cNvSpPr/>
          <p:nvPr/>
        </p:nvSpPr>
        <p:spPr>
          <a:xfrm>
            <a:off x="8473031" y="4071217"/>
            <a:ext cx="1466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37393-F388-4695-98B4-06E2B40B1ECA}"/>
              </a:ext>
            </a:extLst>
          </p:cNvPr>
          <p:cNvSpPr txBox="1"/>
          <p:nvPr/>
        </p:nvSpPr>
        <p:spPr>
          <a:xfrm>
            <a:off x="8590708" y="4886276"/>
            <a:ext cx="1231518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  <a:p>
            <a:pPr marL="173038" indent="-173038"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List here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CBB1F14-06F2-41F2-A7C8-90965AFA6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868884" y="3435138"/>
            <a:ext cx="675166" cy="5752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A51AAE-3178-4D04-950B-E3A51472982B}"/>
              </a:ext>
            </a:extLst>
          </p:cNvPr>
          <p:cNvGrpSpPr/>
          <p:nvPr/>
        </p:nvGrpSpPr>
        <p:grpSpPr>
          <a:xfrm>
            <a:off x="957053" y="1544252"/>
            <a:ext cx="10270177" cy="722006"/>
            <a:chOff x="957053" y="1341120"/>
            <a:chExt cx="10270177" cy="722006"/>
          </a:xfrm>
        </p:grpSpPr>
        <p:sp>
          <p:nvSpPr>
            <p:cNvPr id="23" name="Rectangle: Diagonal Corners Snipped 22">
              <a:extLst>
                <a:ext uri="{FF2B5EF4-FFF2-40B4-BE49-F238E27FC236}">
                  <a16:creationId xmlns:a16="http://schemas.microsoft.com/office/drawing/2014/main" id="{2B47FC4D-716E-4869-AEA2-88A25747A2DB}"/>
                </a:ext>
              </a:extLst>
            </p:cNvPr>
            <p:cNvSpPr/>
            <p:nvPr/>
          </p:nvSpPr>
          <p:spPr>
            <a:xfrm>
              <a:off x="957053" y="1341120"/>
              <a:ext cx="10270177" cy="722006"/>
            </a:xfrm>
            <a:prstGeom prst="snip2Diag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548640" tIns="457200" rIns="731520" bIns="457200" rtlCol="0" anchor="ctr" anchorCtr="0">
              <a:noAutofit/>
            </a:bodyPr>
            <a:lstStyle/>
            <a:p>
              <a:pPr algn="r" rtl="1">
                <a:lnSpc>
                  <a:spcPct val="120000"/>
                </a:lnSpc>
              </a:pPr>
              <a:endParaRPr lang="en-US" sz="1200" dirty="0">
                <a:solidFill>
                  <a:srgbClr val="00206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24" name="Rectangle: Diagonal Corners Snipped 23">
              <a:extLst>
                <a:ext uri="{FF2B5EF4-FFF2-40B4-BE49-F238E27FC236}">
                  <a16:creationId xmlns:a16="http://schemas.microsoft.com/office/drawing/2014/main" id="{3CC683A4-E603-4A9B-A530-C3FE58C7D363}"/>
                </a:ext>
              </a:extLst>
            </p:cNvPr>
            <p:cNvSpPr/>
            <p:nvPr/>
          </p:nvSpPr>
          <p:spPr>
            <a:xfrm>
              <a:off x="957053" y="1341120"/>
              <a:ext cx="2596545" cy="722006"/>
            </a:xfrm>
            <a:prstGeom prst="snip2Diag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548640" tIns="457200" rIns="731520" bIns="457200" rtlCol="0" anchor="ctr" anchorCtr="0">
              <a:noAutofit/>
            </a:bodyPr>
            <a:lstStyle/>
            <a:p>
              <a:pPr algn="ctr" rtl="1">
                <a:lnSpc>
                  <a:spcPct val="120000"/>
                </a:lnSpc>
              </a:pPr>
              <a:endParaRPr lang="en-US" sz="1200" dirty="0">
                <a:solidFill>
                  <a:srgbClr val="00206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37797A-20B0-4F22-BC15-E3F08C79F4B8}"/>
                </a:ext>
              </a:extLst>
            </p:cNvPr>
            <p:cNvSpPr/>
            <p:nvPr/>
          </p:nvSpPr>
          <p:spPr>
            <a:xfrm>
              <a:off x="1261506" y="1504642"/>
              <a:ext cx="1987638" cy="394963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>
                  <a:solidFill>
                    <a:schemeClr val="tx2"/>
                  </a:solidFill>
                </a:rPr>
                <a:t>Title here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EDF2B3-C616-4AC6-9578-52D9E72DBCCF}"/>
                </a:ext>
              </a:extLst>
            </p:cNvPr>
            <p:cNvSpPr/>
            <p:nvPr/>
          </p:nvSpPr>
          <p:spPr>
            <a:xfrm>
              <a:off x="8304608" y="1494047"/>
              <a:ext cx="1239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Title here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BF49B40-4764-4978-BD4E-6525512E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679836" y="1463040"/>
              <a:ext cx="478166" cy="47816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914E4B-0588-4DAC-A67F-E098D0A9FC8E}"/>
                </a:ext>
              </a:extLst>
            </p:cNvPr>
            <p:cNvSpPr/>
            <p:nvPr/>
          </p:nvSpPr>
          <p:spPr>
            <a:xfrm>
              <a:off x="5319577" y="1496380"/>
              <a:ext cx="1239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dirty="0">
                  <a:solidFill>
                    <a:schemeClr val="tx2"/>
                  </a:solidFill>
                </a:rPr>
                <a:t>Title here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AD1AEAD3-470A-452B-8A74-E2A4CBC2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674965" y="1461346"/>
              <a:ext cx="498006" cy="483094"/>
            </a:xfrm>
            <a:prstGeom prst="rect">
              <a:avLst/>
            </a:prstGeom>
          </p:spPr>
        </p:pic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4FB99FF2-5178-42D5-8843-CF9CD35D64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97676" y="3435138"/>
            <a:ext cx="584442" cy="57756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4357236-585C-4DCF-A717-B55A515E0586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08994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0DBD5BD-732D-42BC-951E-56F9946332E1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C4C2AD-C182-42E6-BE9D-02B8851343BE}"/>
              </a:ext>
            </a:extLst>
          </p:cNvPr>
          <p:cNvGrpSpPr/>
          <p:nvPr/>
        </p:nvGrpSpPr>
        <p:grpSpPr>
          <a:xfrm>
            <a:off x="694265" y="2986424"/>
            <a:ext cx="2831928" cy="954107"/>
            <a:chOff x="694265" y="3276484"/>
            <a:chExt cx="2831928" cy="954107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6A23AE0-F509-444A-BC6A-6AEE03607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94265" y="3386674"/>
              <a:ext cx="763978" cy="792064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5ACF6B4-F810-481B-B78B-F9749F4E3CD4}"/>
                </a:ext>
              </a:extLst>
            </p:cNvPr>
            <p:cNvGrpSpPr/>
            <p:nvPr/>
          </p:nvGrpSpPr>
          <p:grpSpPr>
            <a:xfrm>
              <a:off x="1823456" y="3276484"/>
              <a:ext cx="1702737" cy="954107"/>
              <a:chOff x="1823456" y="2887886"/>
              <a:chExt cx="1702737" cy="95410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E09748B-6812-4264-86A1-2099FE0FF4F0}"/>
                  </a:ext>
                </a:extLst>
              </p:cNvPr>
              <p:cNvSpPr/>
              <p:nvPr/>
            </p:nvSpPr>
            <p:spPr>
              <a:xfrm>
                <a:off x="1823456" y="2887886"/>
                <a:ext cx="1702737" cy="67710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solidFill>
                      <a:schemeClr val="accent6"/>
                    </a:solidFill>
                  </a:rPr>
                  <a:t>%30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811E0B7-BA67-43EC-AA41-CC5FFEE6DD53}"/>
                  </a:ext>
                </a:extLst>
              </p:cNvPr>
              <p:cNvSpPr/>
              <p:nvPr/>
            </p:nvSpPr>
            <p:spPr>
              <a:xfrm>
                <a:off x="1823456" y="3564994"/>
                <a:ext cx="1702737" cy="2769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Title here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AEB4BC-6754-4856-BC84-E1BB43A4EA8A}"/>
              </a:ext>
            </a:extLst>
          </p:cNvPr>
          <p:cNvGrpSpPr/>
          <p:nvPr/>
        </p:nvGrpSpPr>
        <p:grpSpPr>
          <a:xfrm>
            <a:off x="694265" y="1594196"/>
            <a:ext cx="2831928" cy="954107"/>
            <a:chOff x="694265" y="1795589"/>
            <a:chExt cx="2831928" cy="95410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6E81C65-6DBC-4332-8E3B-A25C5DE4F7B5}"/>
                </a:ext>
              </a:extLst>
            </p:cNvPr>
            <p:cNvGrpSpPr/>
            <p:nvPr/>
          </p:nvGrpSpPr>
          <p:grpSpPr>
            <a:xfrm>
              <a:off x="1823456" y="1795589"/>
              <a:ext cx="1702737" cy="954107"/>
              <a:chOff x="1823456" y="2887886"/>
              <a:chExt cx="1702737" cy="95410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830410-A1C0-4647-8438-3F2E8F621B81}"/>
                  </a:ext>
                </a:extLst>
              </p:cNvPr>
              <p:cNvSpPr/>
              <p:nvPr/>
            </p:nvSpPr>
            <p:spPr>
              <a:xfrm>
                <a:off x="1823456" y="2887886"/>
                <a:ext cx="1702737" cy="67710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solidFill>
                      <a:schemeClr val="accent4"/>
                    </a:solidFill>
                  </a:rPr>
                  <a:t>%45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FDCC1EE-4087-40C2-A7C3-D98B7457A650}"/>
                  </a:ext>
                </a:extLst>
              </p:cNvPr>
              <p:cNvSpPr/>
              <p:nvPr/>
            </p:nvSpPr>
            <p:spPr>
              <a:xfrm>
                <a:off x="1823456" y="3564994"/>
                <a:ext cx="1702737" cy="2769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Title here</a:t>
                </a:r>
              </a:p>
            </p:txBody>
          </p:sp>
        </p:grp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32ECF45F-AFD3-44C8-9001-88D643A6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4265" y="1941187"/>
              <a:ext cx="763978" cy="76397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B3F2BE-6B40-45C3-80DF-BB2CE42F4AE1}"/>
              </a:ext>
            </a:extLst>
          </p:cNvPr>
          <p:cNvGrpSpPr/>
          <p:nvPr/>
        </p:nvGrpSpPr>
        <p:grpSpPr>
          <a:xfrm>
            <a:off x="698823" y="4378652"/>
            <a:ext cx="2827370" cy="954107"/>
            <a:chOff x="698823" y="4719280"/>
            <a:chExt cx="2827370" cy="9541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FA1A0F1-6CEC-4EEC-8803-BEFFC8BEAA64}"/>
                </a:ext>
              </a:extLst>
            </p:cNvPr>
            <p:cNvGrpSpPr/>
            <p:nvPr/>
          </p:nvGrpSpPr>
          <p:grpSpPr>
            <a:xfrm>
              <a:off x="1799643" y="4719280"/>
              <a:ext cx="1726550" cy="954107"/>
              <a:chOff x="1799643" y="2887886"/>
              <a:chExt cx="1726550" cy="95410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9C598F5-F66E-4560-AB48-2359F7996347}"/>
                  </a:ext>
                </a:extLst>
              </p:cNvPr>
              <p:cNvSpPr/>
              <p:nvPr/>
            </p:nvSpPr>
            <p:spPr>
              <a:xfrm>
                <a:off x="1799643" y="2887886"/>
                <a:ext cx="1702737" cy="67710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solidFill>
                      <a:schemeClr val="accent2"/>
                    </a:solidFill>
                  </a:rPr>
                  <a:t>%20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3F6AB5E-1AB6-4701-939D-3206AD9C2A32}"/>
                  </a:ext>
                </a:extLst>
              </p:cNvPr>
              <p:cNvSpPr/>
              <p:nvPr/>
            </p:nvSpPr>
            <p:spPr>
              <a:xfrm>
                <a:off x="1823456" y="3564994"/>
                <a:ext cx="1702737" cy="2769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Title here</a:t>
                </a:r>
              </a:p>
            </p:txBody>
          </p:sp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4493E12F-C4DA-41FE-A2B6-10A9302AE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8823" y="4872633"/>
              <a:ext cx="782498" cy="763976"/>
            </a:xfrm>
            <a:prstGeom prst="rect">
              <a:avLst/>
            </a:prstGeom>
          </p:spPr>
        </p:pic>
      </p:grpSp>
      <p:grpSp>
        <p:nvGrpSpPr>
          <p:cNvPr id="69" name="Graphic 31">
            <a:extLst>
              <a:ext uri="{FF2B5EF4-FFF2-40B4-BE49-F238E27FC236}">
                <a16:creationId xmlns:a16="http://schemas.microsoft.com/office/drawing/2014/main" id="{0CAB13AE-1006-4B90-915E-BFAC32F3BECF}"/>
              </a:ext>
            </a:extLst>
          </p:cNvPr>
          <p:cNvGrpSpPr/>
          <p:nvPr/>
        </p:nvGrpSpPr>
        <p:grpSpPr>
          <a:xfrm>
            <a:off x="4162079" y="378049"/>
            <a:ext cx="7430154" cy="6102723"/>
            <a:chOff x="1014336" y="378049"/>
            <a:chExt cx="7430154" cy="6102723"/>
          </a:xfrm>
          <a:solidFill>
            <a:srgbClr val="CCCDCE"/>
          </a:solidFill>
        </p:grpSpPr>
        <p:grpSp>
          <p:nvGrpSpPr>
            <p:cNvPr id="70" name="Graphic 31">
              <a:extLst>
                <a:ext uri="{FF2B5EF4-FFF2-40B4-BE49-F238E27FC236}">
                  <a16:creationId xmlns:a16="http://schemas.microsoft.com/office/drawing/2014/main" id="{B07EC93A-EDA5-415D-8B7A-86CAB4C49B4F}"/>
                </a:ext>
              </a:extLst>
            </p:cNvPr>
            <p:cNvGrpSpPr/>
            <p:nvPr/>
          </p:nvGrpSpPr>
          <p:grpSpPr>
            <a:xfrm>
              <a:off x="3493007" y="6226298"/>
              <a:ext cx="186342" cy="183706"/>
              <a:chOff x="3493007" y="6226298"/>
              <a:chExt cx="186342" cy="183706"/>
            </a:xfrm>
            <a:solidFill>
              <a:srgbClr val="CCCDCE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F686D87-24AA-470F-B7DC-54CB14123373}"/>
                  </a:ext>
                </a:extLst>
              </p:cNvPr>
              <p:cNvSpPr/>
              <p:nvPr/>
            </p:nvSpPr>
            <p:spPr>
              <a:xfrm>
                <a:off x="3493007" y="6226298"/>
                <a:ext cx="186342" cy="183706"/>
              </a:xfrm>
              <a:custGeom>
                <a:avLst/>
                <a:gdLst>
                  <a:gd name="connsiteX0" fmla="*/ 4086 w 186342"/>
                  <a:gd name="connsiteY0" fmla="*/ 1670 h 183706"/>
                  <a:gd name="connsiteX1" fmla="*/ 13144 w 186342"/>
                  <a:gd name="connsiteY1" fmla="*/ 46137 h 183706"/>
                  <a:gd name="connsiteX2" fmla="*/ 41965 w 186342"/>
                  <a:gd name="connsiteY2" fmla="*/ 70018 h 183706"/>
                  <a:gd name="connsiteX3" fmla="*/ 107019 w 186342"/>
                  <a:gd name="connsiteY3" fmla="*/ 141660 h 183706"/>
                  <a:gd name="connsiteX4" fmla="*/ 153957 w 186342"/>
                  <a:gd name="connsiteY4" fmla="*/ 147424 h 183706"/>
                  <a:gd name="connsiteX5" fmla="*/ 175367 w 186342"/>
                  <a:gd name="connsiteY5" fmla="*/ 183656 h 183706"/>
                  <a:gd name="connsiteX6" fmla="*/ 167132 w 186342"/>
                  <a:gd name="connsiteY6" fmla="*/ 94722 h 183706"/>
                  <a:gd name="connsiteX7" fmla="*/ 128430 w 186342"/>
                  <a:gd name="connsiteY7" fmla="*/ 110367 h 183706"/>
                  <a:gd name="connsiteX8" fmla="*/ 77374 w 186342"/>
                  <a:gd name="connsiteY8" fmla="*/ 90605 h 183706"/>
                  <a:gd name="connsiteX9" fmla="*/ 48553 w 186342"/>
                  <a:gd name="connsiteY9" fmla="*/ 43667 h 183706"/>
                  <a:gd name="connsiteX10" fmla="*/ 4086 w 186342"/>
                  <a:gd name="connsiteY10" fmla="*/ 1670 h 18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342" h="183706">
                    <a:moveTo>
                      <a:pt x="4086" y="1670"/>
                    </a:moveTo>
                    <a:cubicBezTo>
                      <a:pt x="-3325" y="7434"/>
                      <a:pt x="-855" y="44490"/>
                      <a:pt x="13144" y="46137"/>
                    </a:cubicBezTo>
                    <a:cubicBezTo>
                      <a:pt x="27143" y="47784"/>
                      <a:pt x="43612" y="56019"/>
                      <a:pt x="41965" y="70018"/>
                    </a:cubicBezTo>
                    <a:cubicBezTo>
                      <a:pt x="40318" y="84017"/>
                      <a:pt x="91373" y="140013"/>
                      <a:pt x="107019" y="141660"/>
                    </a:cubicBezTo>
                    <a:cubicBezTo>
                      <a:pt x="123489" y="143306"/>
                      <a:pt x="144899" y="135895"/>
                      <a:pt x="153957" y="147424"/>
                    </a:cubicBezTo>
                    <a:cubicBezTo>
                      <a:pt x="163015" y="158952"/>
                      <a:pt x="156427" y="181186"/>
                      <a:pt x="175367" y="183656"/>
                    </a:cubicBezTo>
                    <a:cubicBezTo>
                      <a:pt x="194307" y="186127"/>
                      <a:pt x="186896" y="97192"/>
                      <a:pt x="167132" y="94722"/>
                    </a:cubicBezTo>
                    <a:cubicBezTo>
                      <a:pt x="148193" y="92252"/>
                      <a:pt x="149016" y="112838"/>
                      <a:pt x="128430" y="110367"/>
                    </a:cubicBezTo>
                    <a:cubicBezTo>
                      <a:pt x="107843" y="107897"/>
                      <a:pt x="87256" y="112015"/>
                      <a:pt x="77374" y="90605"/>
                    </a:cubicBezTo>
                    <a:cubicBezTo>
                      <a:pt x="68316" y="69194"/>
                      <a:pt x="63376" y="45314"/>
                      <a:pt x="48553" y="43667"/>
                    </a:cubicBezTo>
                    <a:cubicBezTo>
                      <a:pt x="33731" y="42020"/>
                      <a:pt x="18085" y="-9859"/>
                      <a:pt x="4086" y="167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3889105-8186-40CC-8C3F-EEA3EEE39124}"/>
                  </a:ext>
                </a:extLst>
              </p:cNvPr>
              <p:cNvSpPr/>
              <p:nvPr/>
            </p:nvSpPr>
            <p:spPr>
              <a:xfrm>
                <a:off x="3570338" y="6253495"/>
                <a:ext cx="52837" cy="69171"/>
              </a:xfrm>
              <a:custGeom>
                <a:avLst/>
                <a:gdLst>
                  <a:gd name="connsiteX0" fmla="*/ 39570 w 52837"/>
                  <a:gd name="connsiteY0" fmla="*/ 0 h 69171"/>
                  <a:gd name="connsiteX1" fmla="*/ 43 w 52837"/>
                  <a:gd name="connsiteY1" fmla="*/ 12352 h 69171"/>
                  <a:gd name="connsiteX2" fmla="*/ 48628 w 52837"/>
                  <a:gd name="connsiteY2" fmla="*/ 69172 h 69171"/>
                  <a:gd name="connsiteX3" fmla="*/ 39570 w 52837"/>
                  <a:gd name="connsiteY3" fmla="*/ 0 h 6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837" h="69171">
                    <a:moveTo>
                      <a:pt x="39570" y="0"/>
                    </a:moveTo>
                    <a:cubicBezTo>
                      <a:pt x="39570" y="0"/>
                      <a:pt x="867" y="4941"/>
                      <a:pt x="43" y="12352"/>
                    </a:cubicBezTo>
                    <a:cubicBezTo>
                      <a:pt x="-780" y="19763"/>
                      <a:pt x="9925" y="64230"/>
                      <a:pt x="48628" y="69172"/>
                    </a:cubicBezTo>
                    <a:cubicBezTo>
                      <a:pt x="48628" y="69172"/>
                      <a:pt x="62627" y="2470"/>
                      <a:pt x="3957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D220E16-C07C-4748-95E0-6C3512A3C873}"/>
                  </a:ext>
                </a:extLst>
              </p:cNvPr>
              <p:cNvSpPr/>
              <p:nvPr/>
            </p:nvSpPr>
            <p:spPr>
              <a:xfrm>
                <a:off x="3516856" y="6328265"/>
                <a:ext cx="38769" cy="28355"/>
              </a:xfrm>
              <a:custGeom>
                <a:avLst/>
                <a:gdLst>
                  <a:gd name="connsiteX0" fmla="*/ 0 w 38769"/>
                  <a:gd name="connsiteY0" fmla="*/ 1812 h 28355"/>
                  <a:gd name="connsiteX1" fmla="*/ 30468 w 38769"/>
                  <a:gd name="connsiteY1" fmla="*/ 28164 h 28355"/>
                  <a:gd name="connsiteX2" fmla="*/ 0 w 38769"/>
                  <a:gd name="connsiteY2" fmla="*/ 1812 h 2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769" h="28355">
                    <a:moveTo>
                      <a:pt x="0" y="1812"/>
                    </a:moveTo>
                    <a:cubicBezTo>
                      <a:pt x="0" y="1812"/>
                      <a:pt x="4117" y="24870"/>
                      <a:pt x="30468" y="28164"/>
                    </a:cubicBezTo>
                    <a:cubicBezTo>
                      <a:pt x="56819" y="31458"/>
                      <a:pt x="13176" y="-8892"/>
                      <a:pt x="0" y="1812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D7E65BF-C958-44B1-8691-8B6A161D21FD}"/>
                </a:ext>
              </a:extLst>
            </p:cNvPr>
            <p:cNvSpPr/>
            <p:nvPr/>
          </p:nvSpPr>
          <p:spPr>
            <a:xfrm>
              <a:off x="2184972" y="378049"/>
              <a:ext cx="2759240" cy="1522866"/>
            </a:xfrm>
            <a:custGeom>
              <a:avLst/>
              <a:gdLst>
                <a:gd name="connsiteX0" fmla="*/ 22569 w 2759240"/>
                <a:gd name="connsiteY0" fmla="*/ 240453 h 1522866"/>
                <a:gd name="connsiteX1" fmla="*/ 14334 w 2759240"/>
                <a:gd name="connsiteY1" fmla="*/ 298096 h 1522866"/>
                <a:gd name="connsiteX2" fmla="*/ 1982 w 2759240"/>
                <a:gd name="connsiteY2" fmla="*/ 345857 h 1522866"/>
                <a:gd name="connsiteX3" fmla="*/ 39039 w 2759240"/>
                <a:gd name="connsiteY3" fmla="*/ 374678 h 1522866"/>
                <a:gd name="connsiteX4" fmla="*/ 55508 w 2759240"/>
                <a:gd name="connsiteY4" fmla="*/ 352444 h 1522866"/>
                <a:gd name="connsiteX5" fmla="*/ 104916 w 2759240"/>
                <a:gd name="connsiteY5" fmla="*/ 315388 h 1522866"/>
                <a:gd name="connsiteX6" fmla="*/ 130444 w 2759240"/>
                <a:gd name="connsiteY6" fmla="*/ 345033 h 1522866"/>
                <a:gd name="connsiteX7" fmla="*/ 105739 w 2759240"/>
                <a:gd name="connsiteY7" fmla="*/ 382089 h 1522866"/>
                <a:gd name="connsiteX8" fmla="*/ 99152 w 2759240"/>
                <a:gd name="connsiteY8" fmla="*/ 487493 h 1522866"/>
                <a:gd name="connsiteX9" fmla="*/ 237494 w 2759240"/>
                <a:gd name="connsiteY9" fmla="*/ 461142 h 1522866"/>
                <a:gd name="connsiteX10" fmla="*/ 329723 w 2759240"/>
                <a:gd name="connsiteY10" fmla="*/ 466083 h 1522866"/>
                <a:gd name="connsiteX11" fmla="*/ 454067 w 2759240"/>
                <a:gd name="connsiteY11" fmla="*/ 434791 h 1522866"/>
                <a:gd name="connsiteX12" fmla="*/ 470536 w 2759240"/>
                <a:gd name="connsiteY12" fmla="*/ 376325 h 1522866"/>
                <a:gd name="connsiteX13" fmla="*/ 475477 w 2759240"/>
                <a:gd name="connsiteY13" fmla="*/ 325270 h 1522866"/>
                <a:gd name="connsiteX14" fmla="*/ 508415 w 2759240"/>
                <a:gd name="connsiteY14" fmla="*/ 378795 h 1522866"/>
                <a:gd name="connsiteX15" fmla="*/ 498534 w 2759240"/>
                <a:gd name="connsiteY15" fmla="*/ 439732 h 1522866"/>
                <a:gd name="connsiteX16" fmla="*/ 498534 w 2759240"/>
                <a:gd name="connsiteY16" fmla="*/ 451261 h 1522866"/>
                <a:gd name="connsiteX17" fmla="*/ 544648 w 2759240"/>
                <a:gd name="connsiteY17" fmla="*/ 468554 h 1522866"/>
                <a:gd name="connsiteX18" fmla="*/ 637700 w 2759240"/>
                <a:gd name="connsiteY18" fmla="*/ 479259 h 1522866"/>
                <a:gd name="connsiteX19" fmla="*/ 687108 w 2759240"/>
                <a:gd name="connsiteY19" fmla="*/ 480082 h 1522866"/>
                <a:gd name="connsiteX20" fmla="*/ 752162 w 2759240"/>
                <a:gd name="connsiteY20" fmla="*/ 512197 h 1522866"/>
                <a:gd name="connsiteX21" fmla="*/ 822980 w 2759240"/>
                <a:gd name="connsiteY21" fmla="*/ 513021 h 1522866"/>
                <a:gd name="connsiteX22" fmla="*/ 935795 w 2759240"/>
                <a:gd name="connsiteY22" fmla="*/ 518785 h 1522866"/>
                <a:gd name="connsiteX23" fmla="*/ 1068374 w 2759240"/>
                <a:gd name="connsiteY23" fmla="*/ 513021 h 1522866"/>
                <a:gd name="connsiteX24" fmla="*/ 1140839 w 2759240"/>
                <a:gd name="connsiteY24" fmla="*/ 555841 h 1522866"/>
                <a:gd name="connsiteX25" fmla="*/ 1152368 w 2759240"/>
                <a:gd name="connsiteY25" fmla="*/ 606073 h 1522866"/>
                <a:gd name="connsiteX26" fmla="*/ 1210011 w 2759240"/>
                <a:gd name="connsiteY26" fmla="*/ 578075 h 1522866"/>
                <a:gd name="connsiteX27" fmla="*/ 1321179 w 2759240"/>
                <a:gd name="connsiteY27" fmla="*/ 602779 h 1522866"/>
                <a:gd name="connsiteX28" fmla="*/ 1309650 w 2759240"/>
                <a:gd name="connsiteY28" fmla="*/ 653834 h 1522866"/>
                <a:gd name="connsiteX29" fmla="*/ 1368940 w 2759240"/>
                <a:gd name="connsiteY29" fmla="*/ 683479 h 1522866"/>
                <a:gd name="connsiteX30" fmla="*/ 1453757 w 2759240"/>
                <a:gd name="connsiteY30" fmla="*/ 769119 h 1522866"/>
                <a:gd name="connsiteX31" fmla="*/ 1377175 w 2759240"/>
                <a:gd name="connsiteY31" fmla="*/ 799588 h 1522866"/>
                <a:gd name="connsiteX32" fmla="*/ 1340119 w 2759240"/>
                <a:gd name="connsiteY32" fmla="*/ 835820 h 1522866"/>
                <a:gd name="connsiteX33" fmla="*/ 1270947 w 2759240"/>
                <a:gd name="connsiteY33" fmla="*/ 883582 h 1522866"/>
                <a:gd name="connsiteX34" fmla="*/ 1283299 w 2759240"/>
                <a:gd name="connsiteY34" fmla="*/ 970869 h 1522866"/>
                <a:gd name="connsiteX35" fmla="*/ 1326120 w 2759240"/>
                <a:gd name="connsiteY35" fmla="*/ 1052393 h 1522866"/>
                <a:gd name="connsiteX36" fmla="*/ 1336825 w 2759240"/>
                <a:gd name="connsiteY36" fmla="*/ 1105095 h 1522866"/>
                <a:gd name="connsiteX37" fmla="*/ 1308827 w 2759240"/>
                <a:gd name="connsiteY37" fmla="*/ 1133916 h 1522866"/>
                <a:gd name="connsiteX38" fmla="*/ 1266006 w 2759240"/>
                <a:gd name="connsiteY38" fmla="*/ 1240143 h 1522866"/>
                <a:gd name="connsiteX39" fmla="*/ 1304709 w 2759240"/>
                <a:gd name="connsiteY39" fmla="*/ 1252495 h 1522866"/>
                <a:gd name="connsiteX40" fmla="*/ 1465286 w 2759240"/>
                <a:gd name="connsiteY40" fmla="*/ 1260730 h 1522866"/>
                <a:gd name="connsiteX41" fmla="*/ 1514694 w 2759240"/>
                <a:gd name="connsiteY41" fmla="*/ 1256613 h 1522866"/>
                <a:gd name="connsiteX42" fmla="*/ 1630803 w 2759240"/>
                <a:gd name="connsiteY42" fmla="*/ 1291198 h 1522866"/>
                <a:gd name="connsiteX43" fmla="*/ 1682681 w 2759240"/>
                <a:gd name="connsiteY43" fmla="*/ 1345547 h 1522866"/>
                <a:gd name="connsiteX44" fmla="*/ 1722208 w 2759240"/>
                <a:gd name="connsiteY44" fmla="*/ 1366957 h 1522866"/>
                <a:gd name="connsiteX45" fmla="*/ 1757617 w 2759240"/>
                <a:gd name="connsiteY45" fmla="*/ 1383427 h 1522866"/>
                <a:gd name="connsiteX46" fmla="*/ 1752676 w 2759240"/>
                <a:gd name="connsiteY46" fmla="*/ 1434482 h 1522866"/>
                <a:gd name="connsiteX47" fmla="*/ 1852316 w 2759240"/>
                <a:gd name="connsiteY47" fmla="*/ 1482243 h 1522866"/>
                <a:gd name="connsiteX48" fmla="*/ 1900077 w 2759240"/>
                <a:gd name="connsiteY48" fmla="*/ 1444363 h 1522866"/>
                <a:gd name="connsiteX49" fmla="*/ 1957720 w 2759240"/>
                <a:gd name="connsiteY49" fmla="*/ 1429541 h 1522866"/>
                <a:gd name="connsiteX50" fmla="*/ 2124884 w 2759240"/>
                <a:gd name="connsiteY50" fmla="*/ 1479773 h 1522866"/>
                <a:gd name="connsiteX51" fmla="*/ 2264050 w 2759240"/>
                <a:gd name="connsiteY51" fmla="*/ 1470715 h 1522866"/>
                <a:gd name="connsiteX52" fmla="*/ 2286284 w 2759240"/>
                <a:gd name="connsiteY52" fmla="*/ 1518476 h 1522866"/>
                <a:gd name="connsiteX53" fmla="*/ 2374395 w 2759240"/>
                <a:gd name="connsiteY53" fmla="*/ 1442717 h 1522866"/>
                <a:gd name="connsiteX54" fmla="*/ 2501209 w 2759240"/>
                <a:gd name="connsiteY54" fmla="*/ 1361193 h 1522866"/>
                <a:gd name="connsiteX55" fmla="*/ 2530854 w 2759240"/>
                <a:gd name="connsiteY55" fmla="*/ 1313432 h 1522866"/>
                <a:gd name="connsiteX56" fmla="*/ 2578615 w 2759240"/>
                <a:gd name="connsiteY56" fmla="*/ 1302727 h 1522866"/>
                <a:gd name="connsiteX57" fmla="*/ 2659315 w 2759240"/>
                <a:gd name="connsiteY57" fmla="*/ 1399896 h 1522866"/>
                <a:gd name="connsiteX58" fmla="*/ 2722722 w 2759240"/>
                <a:gd name="connsiteY58" fmla="*/ 1399073 h 1522866"/>
                <a:gd name="connsiteX59" fmla="*/ 2748249 w 2759240"/>
                <a:gd name="connsiteY59" fmla="*/ 1268965 h 1522866"/>
                <a:gd name="connsiteX60" fmla="*/ 2711193 w 2759240"/>
                <a:gd name="connsiteY60" fmla="*/ 1166031 h 1522866"/>
                <a:gd name="connsiteX61" fmla="*/ 2400746 w 2759240"/>
                <a:gd name="connsiteY61" fmla="*/ 1141327 h 1522866"/>
                <a:gd name="connsiteX62" fmla="*/ 1472697 w 2759240"/>
                <a:gd name="connsiteY62" fmla="*/ 403499 h 1522866"/>
                <a:gd name="connsiteX63" fmla="*/ 1410113 w 2759240"/>
                <a:gd name="connsiteY63" fmla="*/ 360679 h 1522866"/>
                <a:gd name="connsiteX64" fmla="*/ 856743 w 2759240"/>
                <a:gd name="connsiteY64" fmla="*/ 69995 h 1522866"/>
                <a:gd name="connsiteX65" fmla="*/ 469712 w 2759240"/>
                <a:gd name="connsiteY65" fmla="*/ 0 h 1522866"/>
                <a:gd name="connsiteX66" fmla="*/ 378308 w 2759240"/>
                <a:gd name="connsiteY66" fmla="*/ 58466 h 1522866"/>
                <a:gd name="connsiteX67" fmla="*/ 20922 w 2759240"/>
                <a:gd name="connsiteY67" fmla="*/ 160576 h 1522866"/>
                <a:gd name="connsiteX68" fmla="*/ 22569 w 2759240"/>
                <a:gd name="connsiteY68" fmla="*/ 240453 h 152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759240" h="1522866">
                  <a:moveTo>
                    <a:pt x="22569" y="240453"/>
                  </a:moveTo>
                  <a:cubicBezTo>
                    <a:pt x="32451" y="250334"/>
                    <a:pt x="30804" y="281626"/>
                    <a:pt x="14334" y="298096"/>
                  </a:cubicBezTo>
                  <a:cubicBezTo>
                    <a:pt x="-1311" y="313741"/>
                    <a:pt x="14334" y="333505"/>
                    <a:pt x="1982" y="345857"/>
                  </a:cubicBezTo>
                  <a:cubicBezTo>
                    <a:pt x="-10370" y="358209"/>
                    <a:pt x="39039" y="364796"/>
                    <a:pt x="39039" y="374678"/>
                  </a:cubicBezTo>
                  <a:cubicBezTo>
                    <a:pt x="39039" y="384560"/>
                    <a:pt x="55508" y="379619"/>
                    <a:pt x="55508" y="352444"/>
                  </a:cubicBezTo>
                  <a:cubicBezTo>
                    <a:pt x="55508" y="325270"/>
                    <a:pt x="95858" y="293978"/>
                    <a:pt x="104916" y="315388"/>
                  </a:cubicBezTo>
                  <a:cubicBezTo>
                    <a:pt x="113974" y="335975"/>
                    <a:pt x="123032" y="345033"/>
                    <a:pt x="130444" y="345033"/>
                  </a:cubicBezTo>
                  <a:cubicBezTo>
                    <a:pt x="137855" y="345033"/>
                    <a:pt x="132090" y="365620"/>
                    <a:pt x="105739" y="382089"/>
                  </a:cubicBezTo>
                  <a:cubicBezTo>
                    <a:pt x="79389" y="398559"/>
                    <a:pt x="71977" y="489964"/>
                    <a:pt x="99152" y="487493"/>
                  </a:cubicBezTo>
                  <a:cubicBezTo>
                    <a:pt x="126326" y="484199"/>
                    <a:pt x="184793" y="452084"/>
                    <a:pt x="237494" y="461142"/>
                  </a:cubicBezTo>
                  <a:cubicBezTo>
                    <a:pt x="290196" y="471024"/>
                    <a:pt x="307489" y="496551"/>
                    <a:pt x="329723" y="466083"/>
                  </a:cubicBezTo>
                  <a:cubicBezTo>
                    <a:pt x="351956" y="435615"/>
                    <a:pt x="454067" y="459495"/>
                    <a:pt x="454067" y="434791"/>
                  </a:cubicBezTo>
                  <a:cubicBezTo>
                    <a:pt x="454067" y="410087"/>
                    <a:pt x="460654" y="393618"/>
                    <a:pt x="470536" y="376325"/>
                  </a:cubicBezTo>
                  <a:cubicBezTo>
                    <a:pt x="481241" y="359856"/>
                    <a:pt x="462301" y="329387"/>
                    <a:pt x="475477" y="325270"/>
                  </a:cubicBezTo>
                  <a:cubicBezTo>
                    <a:pt x="487829" y="321153"/>
                    <a:pt x="514180" y="360679"/>
                    <a:pt x="508415" y="378795"/>
                  </a:cubicBezTo>
                  <a:cubicBezTo>
                    <a:pt x="501828" y="396088"/>
                    <a:pt x="533943" y="404323"/>
                    <a:pt x="498534" y="439732"/>
                  </a:cubicBezTo>
                  <a:cubicBezTo>
                    <a:pt x="498534" y="439732"/>
                    <a:pt x="492770" y="445496"/>
                    <a:pt x="498534" y="451261"/>
                  </a:cubicBezTo>
                  <a:cubicBezTo>
                    <a:pt x="504298" y="457025"/>
                    <a:pt x="519121" y="475141"/>
                    <a:pt x="544648" y="468554"/>
                  </a:cubicBezTo>
                  <a:cubicBezTo>
                    <a:pt x="570176" y="461966"/>
                    <a:pt x="630289" y="452908"/>
                    <a:pt x="637700" y="479259"/>
                  </a:cubicBezTo>
                  <a:cubicBezTo>
                    <a:pt x="645111" y="505610"/>
                    <a:pt x="683814" y="496551"/>
                    <a:pt x="687108" y="480082"/>
                  </a:cubicBezTo>
                  <a:cubicBezTo>
                    <a:pt x="690402" y="463613"/>
                    <a:pt x="731575" y="491611"/>
                    <a:pt x="752162" y="512197"/>
                  </a:cubicBezTo>
                  <a:cubicBezTo>
                    <a:pt x="772749" y="532784"/>
                    <a:pt x="799100" y="547606"/>
                    <a:pt x="822980" y="513021"/>
                  </a:cubicBezTo>
                  <a:cubicBezTo>
                    <a:pt x="846861" y="477612"/>
                    <a:pt x="902857" y="500669"/>
                    <a:pt x="935795" y="518785"/>
                  </a:cubicBezTo>
                  <a:cubicBezTo>
                    <a:pt x="969558" y="536901"/>
                    <a:pt x="1041200" y="521255"/>
                    <a:pt x="1068374" y="513021"/>
                  </a:cubicBezTo>
                  <a:cubicBezTo>
                    <a:pt x="1096372" y="504786"/>
                    <a:pt x="1146603" y="525373"/>
                    <a:pt x="1140839" y="555841"/>
                  </a:cubicBezTo>
                  <a:cubicBezTo>
                    <a:pt x="1135075" y="586309"/>
                    <a:pt x="1134251" y="606073"/>
                    <a:pt x="1152368" y="606073"/>
                  </a:cubicBezTo>
                  <a:cubicBezTo>
                    <a:pt x="1169661" y="606073"/>
                    <a:pt x="1165543" y="578075"/>
                    <a:pt x="1210011" y="578075"/>
                  </a:cubicBezTo>
                  <a:cubicBezTo>
                    <a:pt x="1253654" y="578075"/>
                    <a:pt x="1313768" y="584663"/>
                    <a:pt x="1321179" y="602779"/>
                  </a:cubicBezTo>
                  <a:cubicBezTo>
                    <a:pt x="1329414" y="620895"/>
                    <a:pt x="1298945" y="636541"/>
                    <a:pt x="1309650" y="653834"/>
                  </a:cubicBezTo>
                  <a:cubicBezTo>
                    <a:pt x="1320355" y="671127"/>
                    <a:pt x="1351647" y="665362"/>
                    <a:pt x="1368940" y="683479"/>
                  </a:cubicBezTo>
                  <a:cubicBezTo>
                    <a:pt x="1386233" y="700772"/>
                    <a:pt x="1457875" y="749356"/>
                    <a:pt x="1453757" y="769119"/>
                  </a:cubicBezTo>
                  <a:cubicBezTo>
                    <a:pt x="1449640" y="788883"/>
                    <a:pt x="1383762" y="769119"/>
                    <a:pt x="1377175" y="799588"/>
                  </a:cubicBezTo>
                  <a:cubicBezTo>
                    <a:pt x="1370587" y="830056"/>
                    <a:pt x="1374704" y="841585"/>
                    <a:pt x="1340119" y="835820"/>
                  </a:cubicBezTo>
                  <a:cubicBezTo>
                    <a:pt x="1304709" y="830056"/>
                    <a:pt x="1313768" y="876994"/>
                    <a:pt x="1270947" y="883582"/>
                  </a:cubicBezTo>
                  <a:cubicBezTo>
                    <a:pt x="1270947" y="883582"/>
                    <a:pt x="1254478" y="965928"/>
                    <a:pt x="1283299" y="970869"/>
                  </a:cubicBezTo>
                  <a:cubicBezTo>
                    <a:pt x="1312944" y="975810"/>
                    <a:pt x="1298122" y="1040864"/>
                    <a:pt x="1326120" y="1052393"/>
                  </a:cubicBezTo>
                  <a:cubicBezTo>
                    <a:pt x="1326120" y="1052393"/>
                    <a:pt x="1329414" y="1086155"/>
                    <a:pt x="1336825" y="1105095"/>
                  </a:cubicBezTo>
                  <a:cubicBezTo>
                    <a:pt x="1344236" y="1124034"/>
                    <a:pt x="1345059" y="1140504"/>
                    <a:pt x="1308827" y="1133916"/>
                  </a:cubicBezTo>
                  <a:cubicBezTo>
                    <a:pt x="1273418" y="1127328"/>
                    <a:pt x="1246243" y="1220380"/>
                    <a:pt x="1266006" y="1240143"/>
                  </a:cubicBezTo>
                  <a:cubicBezTo>
                    <a:pt x="1266006" y="1240143"/>
                    <a:pt x="1294828" y="1231909"/>
                    <a:pt x="1304709" y="1252495"/>
                  </a:cubicBezTo>
                  <a:cubicBezTo>
                    <a:pt x="1315414" y="1273082"/>
                    <a:pt x="1433994" y="1285434"/>
                    <a:pt x="1465286" y="1260730"/>
                  </a:cubicBezTo>
                  <a:cubicBezTo>
                    <a:pt x="1497401" y="1236026"/>
                    <a:pt x="1490813" y="1232732"/>
                    <a:pt x="1514694" y="1256613"/>
                  </a:cubicBezTo>
                  <a:cubicBezTo>
                    <a:pt x="1538574" y="1280493"/>
                    <a:pt x="1604452" y="1283787"/>
                    <a:pt x="1630803" y="1291198"/>
                  </a:cubicBezTo>
                  <a:cubicBezTo>
                    <a:pt x="1657154" y="1298610"/>
                    <a:pt x="1678564" y="1321667"/>
                    <a:pt x="1682681" y="1345547"/>
                  </a:cubicBezTo>
                  <a:cubicBezTo>
                    <a:pt x="1686799" y="1369428"/>
                    <a:pt x="1711503" y="1356252"/>
                    <a:pt x="1722208" y="1366957"/>
                  </a:cubicBezTo>
                  <a:cubicBezTo>
                    <a:pt x="1733737" y="1378486"/>
                    <a:pt x="1751853" y="1364487"/>
                    <a:pt x="1757617" y="1383427"/>
                  </a:cubicBezTo>
                  <a:cubicBezTo>
                    <a:pt x="1764205" y="1402367"/>
                    <a:pt x="1748559" y="1410601"/>
                    <a:pt x="1752676" y="1434482"/>
                  </a:cubicBezTo>
                  <a:cubicBezTo>
                    <a:pt x="1756794" y="1458363"/>
                    <a:pt x="1836670" y="1467421"/>
                    <a:pt x="1852316" y="1482243"/>
                  </a:cubicBezTo>
                  <a:cubicBezTo>
                    <a:pt x="1867138" y="1497066"/>
                    <a:pt x="1900077" y="1466597"/>
                    <a:pt x="1900077" y="1444363"/>
                  </a:cubicBezTo>
                  <a:cubicBezTo>
                    <a:pt x="1900077" y="1422130"/>
                    <a:pt x="1926428" y="1411425"/>
                    <a:pt x="1957720" y="1429541"/>
                  </a:cubicBezTo>
                  <a:cubicBezTo>
                    <a:pt x="1989012" y="1446834"/>
                    <a:pt x="2080416" y="1502830"/>
                    <a:pt x="2124884" y="1479773"/>
                  </a:cubicBezTo>
                  <a:cubicBezTo>
                    <a:pt x="2169351" y="1456715"/>
                    <a:pt x="2259109" y="1440246"/>
                    <a:pt x="2264050" y="1470715"/>
                  </a:cubicBezTo>
                  <a:cubicBezTo>
                    <a:pt x="2268991" y="1502006"/>
                    <a:pt x="2269814" y="1534945"/>
                    <a:pt x="2286284" y="1518476"/>
                  </a:cubicBezTo>
                  <a:cubicBezTo>
                    <a:pt x="2302753" y="1502006"/>
                    <a:pt x="2332398" y="1458363"/>
                    <a:pt x="2374395" y="1442717"/>
                  </a:cubicBezTo>
                  <a:cubicBezTo>
                    <a:pt x="2416392" y="1427071"/>
                    <a:pt x="2477328" y="1377663"/>
                    <a:pt x="2501209" y="1361193"/>
                  </a:cubicBezTo>
                  <a:cubicBezTo>
                    <a:pt x="2525089" y="1345547"/>
                    <a:pt x="2536618" y="1338136"/>
                    <a:pt x="2530854" y="1313432"/>
                  </a:cubicBezTo>
                  <a:cubicBezTo>
                    <a:pt x="2524266" y="1288728"/>
                    <a:pt x="2562146" y="1293669"/>
                    <a:pt x="2578615" y="1302727"/>
                  </a:cubicBezTo>
                  <a:cubicBezTo>
                    <a:pt x="2595084" y="1312609"/>
                    <a:pt x="2649433" y="1377663"/>
                    <a:pt x="2659315" y="1399896"/>
                  </a:cubicBezTo>
                  <a:cubicBezTo>
                    <a:pt x="2669196" y="1422130"/>
                    <a:pt x="2684843" y="1450128"/>
                    <a:pt x="2722722" y="1399073"/>
                  </a:cubicBezTo>
                  <a:cubicBezTo>
                    <a:pt x="2760601" y="1348018"/>
                    <a:pt x="2768836" y="1322490"/>
                    <a:pt x="2748249" y="1268965"/>
                  </a:cubicBezTo>
                  <a:cubicBezTo>
                    <a:pt x="2729310" y="1220380"/>
                    <a:pt x="2702135" y="1195676"/>
                    <a:pt x="2711193" y="1166031"/>
                  </a:cubicBezTo>
                  <a:cubicBezTo>
                    <a:pt x="2554734" y="1154503"/>
                    <a:pt x="2400746" y="1141327"/>
                    <a:pt x="2400746" y="1141327"/>
                  </a:cubicBezTo>
                  <a:cubicBezTo>
                    <a:pt x="2327457" y="1068038"/>
                    <a:pt x="1472697" y="403499"/>
                    <a:pt x="1472697" y="403499"/>
                  </a:cubicBezTo>
                  <a:lnTo>
                    <a:pt x="1410113" y="360679"/>
                  </a:lnTo>
                  <a:cubicBezTo>
                    <a:pt x="1322002" y="345033"/>
                    <a:pt x="856743" y="69995"/>
                    <a:pt x="856743" y="69995"/>
                  </a:cubicBezTo>
                  <a:lnTo>
                    <a:pt x="469712" y="0"/>
                  </a:lnTo>
                  <a:lnTo>
                    <a:pt x="378308" y="58466"/>
                  </a:lnTo>
                  <a:lnTo>
                    <a:pt x="20922" y="160576"/>
                  </a:lnTo>
                  <a:cubicBezTo>
                    <a:pt x="18452" y="186927"/>
                    <a:pt x="15981" y="233042"/>
                    <a:pt x="22569" y="240453"/>
                  </a:cubicBezTo>
                  <a:close/>
                </a:path>
              </a:pathLst>
            </a:custGeom>
            <a:solidFill>
              <a:schemeClr val="accent4"/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93F7B57-BE4F-4A96-B03E-D60BE8201207}"/>
                </a:ext>
              </a:extLst>
            </p:cNvPr>
            <p:cNvSpPr/>
            <p:nvPr/>
          </p:nvSpPr>
          <p:spPr>
            <a:xfrm>
              <a:off x="4467962" y="1542433"/>
              <a:ext cx="3976528" cy="3915592"/>
            </a:xfrm>
            <a:custGeom>
              <a:avLst/>
              <a:gdLst>
                <a:gd name="connsiteX0" fmla="*/ 3976529 w 3976528"/>
                <a:gd name="connsiteY0" fmla="*/ 2754502 h 3915592"/>
                <a:gd name="connsiteX1" fmla="*/ 3811835 w 3976528"/>
                <a:gd name="connsiteY1" fmla="*/ 2495109 h 3915592"/>
                <a:gd name="connsiteX2" fmla="*/ 3731958 w 3976528"/>
                <a:gd name="connsiteY2" fmla="*/ 2556869 h 3915592"/>
                <a:gd name="connsiteX3" fmla="*/ 2878845 w 3976528"/>
                <a:gd name="connsiteY3" fmla="*/ 2388058 h 3915592"/>
                <a:gd name="connsiteX4" fmla="*/ 2539576 w 3976528"/>
                <a:gd name="connsiteY4" fmla="*/ 1953267 h 3915592"/>
                <a:gd name="connsiteX5" fmla="*/ 2539576 w 3976528"/>
                <a:gd name="connsiteY5" fmla="*/ 1899742 h 3915592"/>
                <a:gd name="connsiteX6" fmla="*/ 2508285 w 3976528"/>
                <a:gd name="connsiteY6" fmla="*/ 1871744 h 3915592"/>
                <a:gd name="connsiteX7" fmla="*/ 2430055 w 3976528"/>
                <a:gd name="connsiteY7" fmla="*/ 1869273 h 3915592"/>
                <a:gd name="connsiteX8" fmla="*/ 2490168 w 3976528"/>
                <a:gd name="connsiteY8" fmla="*/ 1775398 h 3915592"/>
                <a:gd name="connsiteX9" fmla="*/ 2453936 w 3976528"/>
                <a:gd name="connsiteY9" fmla="*/ 1765516 h 3915592"/>
                <a:gd name="connsiteX10" fmla="*/ 2393822 w 3976528"/>
                <a:gd name="connsiteY10" fmla="*/ 1763046 h 3915592"/>
                <a:gd name="connsiteX11" fmla="*/ 2281831 w 3976528"/>
                <a:gd name="connsiteY11" fmla="*/ 1718579 h 3915592"/>
                <a:gd name="connsiteX12" fmla="*/ 2242305 w 3976528"/>
                <a:gd name="connsiteY12" fmla="*/ 1678229 h 3915592"/>
                <a:gd name="connsiteX13" fmla="*/ 2210189 w 3976528"/>
                <a:gd name="connsiteY13" fmla="*/ 1609881 h 3915592"/>
                <a:gd name="connsiteX14" fmla="*/ 2166545 w 3976528"/>
                <a:gd name="connsiteY14" fmla="*/ 1502830 h 3915592"/>
                <a:gd name="connsiteX15" fmla="*/ 2104785 w 3976528"/>
                <a:gd name="connsiteY15" fmla="*/ 1399896 h 3915592"/>
                <a:gd name="connsiteX16" fmla="*/ 2040555 w 3976528"/>
                <a:gd name="connsiteY16" fmla="*/ 1303551 h 3915592"/>
                <a:gd name="connsiteX17" fmla="*/ 2019144 w 3976528"/>
                <a:gd name="connsiteY17" fmla="*/ 1210499 h 3915592"/>
                <a:gd name="connsiteX18" fmla="*/ 1971383 w 3976528"/>
                <a:gd name="connsiteY18" fmla="*/ 1156150 h 3915592"/>
                <a:gd name="connsiteX19" fmla="*/ 2006792 w 3976528"/>
                <a:gd name="connsiteY19" fmla="*/ 1160267 h 3915592"/>
                <a:gd name="connsiteX20" fmla="*/ 2037261 w 3976528"/>
                <a:gd name="connsiteY20" fmla="*/ 1154503 h 3915592"/>
                <a:gd name="connsiteX21" fmla="*/ 2055377 w 3976528"/>
                <a:gd name="connsiteY21" fmla="*/ 1086978 h 3915592"/>
                <a:gd name="connsiteX22" fmla="*/ 1987853 w 3976528"/>
                <a:gd name="connsiteY22" fmla="*/ 1012043 h 3915592"/>
                <a:gd name="connsiteX23" fmla="*/ 2010086 w 3976528"/>
                <a:gd name="connsiteY23" fmla="*/ 990633 h 3915592"/>
                <a:gd name="connsiteX24" fmla="*/ 1982088 w 3976528"/>
                <a:gd name="connsiteY24" fmla="*/ 953577 h 3915592"/>
                <a:gd name="connsiteX25" fmla="*/ 2043848 w 3976528"/>
                <a:gd name="connsiteY25" fmla="*/ 960988 h 3915592"/>
                <a:gd name="connsiteX26" fmla="*/ 1962325 w 3976528"/>
                <a:gd name="connsiteY26" fmla="*/ 881111 h 3915592"/>
                <a:gd name="connsiteX27" fmla="*/ 1842922 w 3976528"/>
                <a:gd name="connsiteY27" fmla="*/ 798764 h 3915592"/>
                <a:gd name="connsiteX28" fmla="*/ 1816571 w 3976528"/>
                <a:gd name="connsiteY28" fmla="*/ 719711 h 3915592"/>
                <a:gd name="connsiteX29" fmla="*/ 1865979 w 3976528"/>
                <a:gd name="connsiteY29" fmla="*/ 695007 h 3915592"/>
                <a:gd name="connsiteX30" fmla="*/ 1833041 w 3976528"/>
                <a:gd name="connsiteY30" fmla="*/ 691713 h 3915592"/>
                <a:gd name="connsiteX31" fmla="*/ 1784456 w 3976528"/>
                <a:gd name="connsiteY31" fmla="*/ 715594 h 3915592"/>
                <a:gd name="connsiteX32" fmla="*/ 1779515 w 3976528"/>
                <a:gd name="connsiteY32" fmla="*/ 757591 h 3915592"/>
                <a:gd name="connsiteX33" fmla="*/ 1733401 w 3976528"/>
                <a:gd name="connsiteY33" fmla="*/ 689243 h 3915592"/>
                <a:gd name="connsiteX34" fmla="*/ 1721872 w 3976528"/>
                <a:gd name="connsiteY34" fmla="*/ 623366 h 3915592"/>
                <a:gd name="connsiteX35" fmla="*/ 1638702 w 3976528"/>
                <a:gd name="connsiteY35" fmla="*/ 598662 h 3915592"/>
                <a:gd name="connsiteX36" fmla="*/ 1594235 w 3976528"/>
                <a:gd name="connsiteY36" fmla="*/ 587133 h 3915592"/>
                <a:gd name="connsiteX37" fmla="*/ 1569531 w 3976528"/>
                <a:gd name="connsiteY37" fmla="*/ 532784 h 3915592"/>
                <a:gd name="connsiteX38" fmla="*/ 1553885 w 3976528"/>
                <a:gd name="connsiteY38" fmla="*/ 471847 h 3915592"/>
                <a:gd name="connsiteX39" fmla="*/ 1530004 w 3976528"/>
                <a:gd name="connsiteY39" fmla="*/ 429027 h 3915592"/>
                <a:gd name="connsiteX40" fmla="*/ 1494595 w 3976528"/>
                <a:gd name="connsiteY40" fmla="*/ 376325 h 3915592"/>
                <a:gd name="connsiteX41" fmla="*/ 1455068 w 3976528"/>
                <a:gd name="connsiteY41" fmla="*/ 293155 h 3915592"/>
                <a:gd name="connsiteX42" fmla="*/ 1428718 w 3976528"/>
                <a:gd name="connsiteY42" fmla="*/ 228924 h 3915592"/>
                <a:gd name="connsiteX43" fmla="*/ 1175913 w 3976528"/>
                <a:gd name="connsiteY43" fmla="*/ 236336 h 3915592"/>
                <a:gd name="connsiteX44" fmla="*/ 1134740 w 3976528"/>
                <a:gd name="connsiteY44" fmla="*/ 173752 h 3915592"/>
                <a:gd name="connsiteX45" fmla="*/ 1097683 w 3976528"/>
                <a:gd name="connsiteY45" fmla="*/ 68348 h 3915592"/>
                <a:gd name="connsiteX46" fmla="*/ 743592 w 3976528"/>
                <a:gd name="connsiteY46" fmla="*/ 19763 h 3915592"/>
                <a:gd name="connsiteX47" fmla="*/ 429851 w 3976528"/>
                <a:gd name="connsiteY47" fmla="*/ 0 h 3915592"/>
                <a:gd name="connsiteX48" fmla="*/ 466907 w 3976528"/>
                <a:gd name="connsiteY48" fmla="*/ 102934 h 3915592"/>
                <a:gd name="connsiteX49" fmla="*/ 441379 w 3976528"/>
                <a:gd name="connsiteY49" fmla="*/ 233042 h 3915592"/>
                <a:gd name="connsiteX50" fmla="*/ 377972 w 3976528"/>
                <a:gd name="connsiteY50" fmla="*/ 233865 h 3915592"/>
                <a:gd name="connsiteX51" fmla="*/ 297272 w 3976528"/>
                <a:gd name="connsiteY51" fmla="*/ 136696 h 3915592"/>
                <a:gd name="connsiteX52" fmla="*/ 249511 w 3976528"/>
                <a:gd name="connsiteY52" fmla="*/ 147401 h 3915592"/>
                <a:gd name="connsiteX53" fmla="*/ 219866 w 3976528"/>
                <a:gd name="connsiteY53" fmla="*/ 195162 h 3915592"/>
                <a:gd name="connsiteX54" fmla="*/ 93052 w 3976528"/>
                <a:gd name="connsiteY54" fmla="*/ 276685 h 3915592"/>
                <a:gd name="connsiteX55" fmla="*/ 4941 w 3976528"/>
                <a:gd name="connsiteY55" fmla="*/ 352444 h 3915592"/>
                <a:gd name="connsiteX56" fmla="*/ 0 w 3976528"/>
                <a:gd name="connsiteY56" fmla="*/ 356562 h 3915592"/>
                <a:gd name="connsiteX57" fmla="*/ 15646 w 3976528"/>
                <a:gd name="connsiteY57" fmla="*/ 395265 h 3915592"/>
                <a:gd name="connsiteX58" fmla="*/ 107874 w 3976528"/>
                <a:gd name="connsiteY58" fmla="*/ 508080 h 3915592"/>
                <a:gd name="connsiteX59" fmla="*/ 163870 w 3976528"/>
                <a:gd name="connsiteY59" fmla="*/ 636541 h 3915592"/>
                <a:gd name="connsiteX60" fmla="*/ 201750 w 3976528"/>
                <a:gd name="connsiteY60" fmla="*/ 630777 h 3915592"/>
                <a:gd name="connsiteX61" fmla="*/ 261040 w 3976528"/>
                <a:gd name="connsiteY61" fmla="*/ 671950 h 3915592"/>
                <a:gd name="connsiteX62" fmla="*/ 319506 w 3976528"/>
                <a:gd name="connsiteY62" fmla="*/ 804529 h 3915592"/>
                <a:gd name="connsiteX63" fmla="*/ 421616 w 3976528"/>
                <a:gd name="connsiteY63" fmla="*/ 807823 h 3915592"/>
                <a:gd name="connsiteX64" fmla="*/ 431497 w 3976528"/>
                <a:gd name="connsiteY64" fmla="*/ 847349 h 3915592"/>
                <a:gd name="connsiteX65" fmla="*/ 571487 w 3976528"/>
                <a:gd name="connsiteY65" fmla="*/ 932990 h 3915592"/>
                <a:gd name="connsiteX66" fmla="*/ 625836 w 3976528"/>
                <a:gd name="connsiteY66" fmla="*/ 942871 h 3915592"/>
                <a:gd name="connsiteX67" fmla="*/ 813587 w 3976528"/>
                <a:gd name="connsiteY67" fmla="*/ 998044 h 3915592"/>
                <a:gd name="connsiteX68" fmla="*/ 904992 w 3976528"/>
                <a:gd name="connsiteY68" fmla="*/ 990633 h 3915592"/>
                <a:gd name="connsiteX69" fmla="*/ 928049 w 3976528"/>
                <a:gd name="connsiteY69" fmla="*/ 1011219 h 3915592"/>
                <a:gd name="connsiteX70" fmla="*/ 987339 w 3976528"/>
                <a:gd name="connsiteY70" fmla="*/ 1035100 h 3915592"/>
                <a:gd name="connsiteX71" fmla="*/ 1124858 w 3976528"/>
                <a:gd name="connsiteY71" fmla="*/ 1083684 h 3915592"/>
                <a:gd name="connsiteX72" fmla="*/ 1163561 w 3976528"/>
                <a:gd name="connsiteY72" fmla="*/ 1184148 h 3915592"/>
                <a:gd name="connsiteX73" fmla="*/ 1162737 w 3976528"/>
                <a:gd name="connsiteY73" fmla="*/ 1228615 h 3915592"/>
                <a:gd name="connsiteX74" fmla="*/ 1175089 w 3976528"/>
                <a:gd name="connsiteY74" fmla="*/ 1279670 h 3915592"/>
                <a:gd name="connsiteX75" fmla="*/ 1175913 w 3976528"/>
                <a:gd name="connsiteY75" fmla="*/ 1363664 h 3915592"/>
                <a:gd name="connsiteX76" fmla="*/ 1198970 w 3976528"/>
                <a:gd name="connsiteY76" fmla="*/ 1463303 h 3915592"/>
                <a:gd name="connsiteX77" fmla="*/ 1178383 w 3976528"/>
                <a:gd name="connsiteY77" fmla="*/ 1516829 h 3915592"/>
                <a:gd name="connsiteX78" fmla="*/ 1147092 w 3976528"/>
                <a:gd name="connsiteY78" fmla="*/ 1582706 h 3915592"/>
                <a:gd name="connsiteX79" fmla="*/ 1187441 w 3976528"/>
                <a:gd name="connsiteY79" fmla="*/ 1648584 h 3915592"/>
                <a:gd name="connsiteX80" fmla="*/ 1187441 w 3976528"/>
                <a:gd name="connsiteY80" fmla="*/ 1768810 h 3915592"/>
                <a:gd name="connsiteX81" fmla="*/ 1268965 w 3976528"/>
                <a:gd name="connsiteY81" fmla="*/ 1759752 h 3915592"/>
                <a:gd name="connsiteX82" fmla="*/ 1291199 w 3976528"/>
                <a:gd name="connsiteY82" fmla="*/ 1828100 h 3915592"/>
                <a:gd name="connsiteX83" fmla="*/ 1306844 w 3976528"/>
                <a:gd name="connsiteY83" fmla="*/ 1900565 h 3915592"/>
                <a:gd name="connsiteX84" fmla="*/ 1302727 w 3976528"/>
                <a:gd name="connsiteY84" fmla="*/ 2001028 h 3915592"/>
                <a:gd name="connsiteX85" fmla="*/ 1298609 w 3976528"/>
                <a:gd name="connsiteY85" fmla="*/ 2141841 h 3915592"/>
                <a:gd name="connsiteX86" fmla="*/ 1289552 w 3976528"/>
                <a:gd name="connsiteY86" fmla="*/ 2288419 h 3915592"/>
                <a:gd name="connsiteX87" fmla="*/ 1243437 w 3976528"/>
                <a:gd name="connsiteY87" fmla="*/ 2577456 h 3915592"/>
                <a:gd name="connsiteX88" fmla="*/ 1196500 w 3976528"/>
                <a:gd name="connsiteY88" fmla="*/ 2682860 h 3915592"/>
                <a:gd name="connsiteX89" fmla="*/ 1173443 w 3976528"/>
                <a:gd name="connsiteY89" fmla="*/ 2745443 h 3915592"/>
                <a:gd name="connsiteX90" fmla="*/ 1238496 w 3976528"/>
                <a:gd name="connsiteY90" fmla="*/ 2794028 h 3915592"/>
                <a:gd name="connsiteX91" fmla="*/ 1310138 w 3976528"/>
                <a:gd name="connsiteY91" fmla="*/ 2802263 h 3915592"/>
                <a:gd name="connsiteX92" fmla="*/ 1226144 w 3976528"/>
                <a:gd name="connsiteY92" fmla="*/ 2875552 h 3915592"/>
                <a:gd name="connsiteX93" fmla="*/ 1182501 w 3976528"/>
                <a:gd name="connsiteY93" fmla="*/ 2983426 h 3915592"/>
                <a:gd name="connsiteX94" fmla="*/ 1199793 w 3976528"/>
                <a:gd name="connsiteY94" fmla="*/ 3021305 h 3915592"/>
                <a:gd name="connsiteX95" fmla="*/ 1216263 w 3976528"/>
                <a:gd name="connsiteY95" fmla="*/ 3138238 h 3915592"/>
                <a:gd name="connsiteX96" fmla="*/ 1304374 w 3976528"/>
                <a:gd name="connsiteY96" fmla="*/ 3245289 h 3915592"/>
                <a:gd name="connsiteX97" fmla="*/ 1089449 w 3976528"/>
                <a:gd name="connsiteY97" fmla="*/ 3797836 h 3915592"/>
                <a:gd name="connsiteX98" fmla="*/ 1424601 w 3976528"/>
                <a:gd name="connsiteY98" fmla="*/ 3797836 h 3915592"/>
                <a:gd name="connsiteX99" fmla="*/ 2707564 w 3976528"/>
                <a:gd name="connsiteY99" fmla="*/ 3802777 h 3915592"/>
                <a:gd name="connsiteX100" fmla="*/ 2705094 w 3976528"/>
                <a:gd name="connsiteY100" fmla="*/ 3915592 h 3915592"/>
                <a:gd name="connsiteX101" fmla="*/ 3739370 w 3976528"/>
                <a:gd name="connsiteY101" fmla="*/ 3534326 h 3915592"/>
                <a:gd name="connsiteX102" fmla="*/ 3976529 w 3976528"/>
                <a:gd name="connsiteY102" fmla="*/ 2754502 h 391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3976528" h="3915592">
                  <a:moveTo>
                    <a:pt x="3976529" y="2754502"/>
                  </a:moveTo>
                  <a:lnTo>
                    <a:pt x="3811835" y="2495109"/>
                  </a:lnTo>
                  <a:lnTo>
                    <a:pt x="3731958" y="2556869"/>
                  </a:lnTo>
                  <a:lnTo>
                    <a:pt x="2878845" y="2388058"/>
                  </a:lnTo>
                  <a:lnTo>
                    <a:pt x="2539576" y="1953267"/>
                  </a:lnTo>
                  <a:cubicBezTo>
                    <a:pt x="2539576" y="1953267"/>
                    <a:pt x="2539576" y="1928563"/>
                    <a:pt x="2539576" y="1899742"/>
                  </a:cubicBezTo>
                  <a:cubicBezTo>
                    <a:pt x="2539576" y="1870920"/>
                    <a:pt x="2522284" y="1885743"/>
                    <a:pt x="2508285" y="1871744"/>
                  </a:cubicBezTo>
                  <a:cubicBezTo>
                    <a:pt x="2494286" y="1857745"/>
                    <a:pt x="2439937" y="1889860"/>
                    <a:pt x="2430055" y="1869273"/>
                  </a:cubicBezTo>
                  <a:cubicBezTo>
                    <a:pt x="2420173" y="1848686"/>
                    <a:pt x="2490168" y="1792691"/>
                    <a:pt x="2490168" y="1775398"/>
                  </a:cubicBezTo>
                  <a:cubicBezTo>
                    <a:pt x="2490168" y="1758105"/>
                    <a:pt x="2469582" y="1736695"/>
                    <a:pt x="2453936" y="1765516"/>
                  </a:cubicBezTo>
                  <a:cubicBezTo>
                    <a:pt x="2438290" y="1794338"/>
                    <a:pt x="2434996" y="1733401"/>
                    <a:pt x="2393822" y="1763046"/>
                  </a:cubicBezTo>
                  <a:cubicBezTo>
                    <a:pt x="2353473" y="1792691"/>
                    <a:pt x="2294183" y="1741636"/>
                    <a:pt x="2281831" y="1718579"/>
                  </a:cubicBezTo>
                  <a:cubicBezTo>
                    <a:pt x="2268656" y="1694698"/>
                    <a:pt x="2242305" y="1715285"/>
                    <a:pt x="2242305" y="1678229"/>
                  </a:cubicBezTo>
                  <a:cubicBezTo>
                    <a:pt x="2242305" y="1641173"/>
                    <a:pt x="2220071" y="1619762"/>
                    <a:pt x="2210189" y="1609881"/>
                  </a:cubicBezTo>
                  <a:cubicBezTo>
                    <a:pt x="2200307" y="1599999"/>
                    <a:pt x="2166545" y="1544003"/>
                    <a:pt x="2166545" y="1502830"/>
                  </a:cubicBezTo>
                  <a:cubicBezTo>
                    <a:pt x="2166545" y="1462480"/>
                    <a:pt x="2142665" y="1413072"/>
                    <a:pt x="2104785" y="1399896"/>
                  </a:cubicBezTo>
                  <a:cubicBezTo>
                    <a:pt x="2066082" y="1386721"/>
                    <a:pt x="2070199" y="1334019"/>
                    <a:pt x="2040555" y="1303551"/>
                  </a:cubicBezTo>
                  <a:cubicBezTo>
                    <a:pt x="2010910" y="1273906"/>
                    <a:pt x="2040555" y="1210499"/>
                    <a:pt x="2019144" y="1210499"/>
                  </a:cubicBezTo>
                  <a:cubicBezTo>
                    <a:pt x="1997734" y="1210499"/>
                    <a:pt x="1963972" y="1175913"/>
                    <a:pt x="1971383" y="1156150"/>
                  </a:cubicBezTo>
                  <a:cubicBezTo>
                    <a:pt x="1978795" y="1136386"/>
                    <a:pt x="2006792" y="1132269"/>
                    <a:pt x="2006792" y="1160267"/>
                  </a:cubicBezTo>
                  <a:cubicBezTo>
                    <a:pt x="2006792" y="1187441"/>
                    <a:pt x="2037261" y="1190735"/>
                    <a:pt x="2037261" y="1154503"/>
                  </a:cubicBezTo>
                  <a:cubicBezTo>
                    <a:pt x="2037261" y="1118270"/>
                    <a:pt x="2055377" y="1123211"/>
                    <a:pt x="2055377" y="1086978"/>
                  </a:cubicBezTo>
                  <a:cubicBezTo>
                    <a:pt x="2055377" y="1050746"/>
                    <a:pt x="1987853" y="1026042"/>
                    <a:pt x="1987853" y="1012043"/>
                  </a:cubicBezTo>
                  <a:cubicBezTo>
                    <a:pt x="1987853" y="998044"/>
                    <a:pt x="2010086" y="1012043"/>
                    <a:pt x="2010086" y="990633"/>
                  </a:cubicBezTo>
                  <a:cubicBezTo>
                    <a:pt x="2010086" y="969222"/>
                    <a:pt x="1982088" y="962634"/>
                    <a:pt x="1982088" y="953577"/>
                  </a:cubicBezTo>
                  <a:cubicBezTo>
                    <a:pt x="1982088" y="943695"/>
                    <a:pt x="2043848" y="969222"/>
                    <a:pt x="2043848" y="960988"/>
                  </a:cubicBezTo>
                  <a:cubicBezTo>
                    <a:pt x="2043848" y="952753"/>
                    <a:pt x="1962325" y="881111"/>
                    <a:pt x="1962325" y="881111"/>
                  </a:cubicBezTo>
                  <a:cubicBezTo>
                    <a:pt x="1912093" y="881111"/>
                    <a:pt x="1847863" y="816881"/>
                    <a:pt x="1842922" y="798764"/>
                  </a:cubicBezTo>
                  <a:cubicBezTo>
                    <a:pt x="1837981" y="780648"/>
                    <a:pt x="1816571" y="741945"/>
                    <a:pt x="1816571" y="719711"/>
                  </a:cubicBezTo>
                  <a:cubicBezTo>
                    <a:pt x="1816571" y="697478"/>
                    <a:pt x="1865979" y="705712"/>
                    <a:pt x="1865979" y="695007"/>
                  </a:cubicBezTo>
                  <a:cubicBezTo>
                    <a:pt x="1865979" y="684302"/>
                    <a:pt x="1844569" y="703242"/>
                    <a:pt x="1833041" y="691713"/>
                  </a:cubicBezTo>
                  <a:cubicBezTo>
                    <a:pt x="1821512" y="680185"/>
                    <a:pt x="1764693" y="678538"/>
                    <a:pt x="1784456" y="715594"/>
                  </a:cubicBezTo>
                  <a:cubicBezTo>
                    <a:pt x="1804219" y="751827"/>
                    <a:pt x="1784456" y="752650"/>
                    <a:pt x="1779515" y="757591"/>
                  </a:cubicBezTo>
                  <a:cubicBezTo>
                    <a:pt x="1774575" y="762532"/>
                    <a:pt x="1749871" y="714771"/>
                    <a:pt x="1733401" y="689243"/>
                  </a:cubicBezTo>
                  <a:cubicBezTo>
                    <a:pt x="1717755" y="663716"/>
                    <a:pt x="1746576" y="648070"/>
                    <a:pt x="1721872" y="623366"/>
                  </a:cubicBezTo>
                  <a:cubicBezTo>
                    <a:pt x="1697168" y="598662"/>
                    <a:pt x="1655995" y="615954"/>
                    <a:pt x="1638702" y="598662"/>
                  </a:cubicBezTo>
                  <a:cubicBezTo>
                    <a:pt x="1621409" y="581369"/>
                    <a:pt x="1610704" y="587133"/>
                    <a:pt x="1594235" y="587133"/>
                  </a:cubicBezTo>
                  <a:cubicBezTo>
                    <a:pt x="1576942" y="587133"/>
                    <a:pt x="1554708" y="547606"/>
                    <a:pt x="1569531" y="532784"/>
                  </a:cubicBezTo>
                  <a:cubicBezTo>
                    <a:pt x="1584353" y="517962"/>
                    <a:pt x="1567060" y="485846"/>
                    <a:pt x="1553885" y="471847"/>
                  </a:cubicBezTo>
                  <a:cubicBezTo>
                    <a:pt x="1539886" y="457848"/>
                    <a:pt x="1553885" y="429027"/>
                    <a:pt x="1530004" y="429027"/>
                  </a:cubicBezTo>
                  <a:cubicBezTo>
                    <a:pt x="1506124" y="429027"/>
                    <a:pt x="1483067" y="407617"/>
                    <a:pt x="1494595" y="376325"/>
                  </a:cubicBezTo>
                  <a:cubicBezTo>
                    <a:pt x="1506124" y="345033"/>
                    <a:pt x="1450128" y="322800"/>
                    <a:pt x="1455068" y="293155"/>
                  </a:cubicBezTo>
                  <a:cubicBezTo>
                    <a:pt x="1460010" y="263510"/>
                    <a:pt x="1428718" y="228924"/>
                    <a:pt x="1428718" y="228924"/>
                  </a:cubicBezTo>
                  <a:lnTo>
                    <a:pt x="1175913" y="236336"/>
                  </a:lnTo>
                  <a:lnTo>
                    <a:pt x="1134740" y="173752"/>
                  </a:lnTo>
                  <a:cubicBezTo>
                    <a:pt x="1134740" y="173752"/>
                    <a:pt x="1134740" y="105404"/>
                    <a:pt x="1097683" y="68348"/>
                  </a:cubicBezTo>
                  <a:cubicBezTo>
                    <a:pt x="1060627" y="31292"/>
                    <a:pt x="829232" y="19763"/>
                    <a:pt x="743592" y="19763"/>
                  </a:cubicBezTo>
                  <a:cubicBezTo>
                    <a:pt x="704065" y="19763"/>
                    <a:pt x="565723" y="9882"/>
                    <a:pt x="429851" y="0"/>
                  </a:cubicBezTo>
                  <a:cubicBezTo>
                    <a:pt x="419969" y="29645"/>
                    <a:pt x="447967" y="54349"/>
                    <a:pt x="466907" y="102934"/>
                  </a:cubicBezTo>
                  <a:cubicBezTo>
                    <a:pt x="487493" y="157283"/>
                    <a:pt x="479259" y="182810"/>
                    <a:pt x="441379" y="233042"/>
                  </a:cubicBezTo>
                  <a:cubicBezTo>
                    <a:pt x="403499" y="284097"/>
                    <a:pt x="387030" y="256099"/>
                    <a:pt x="377972" y="233865"/>
                  </a:cubicBezTo>
                  <a:cubicBezTo>
                    <a:pt x="368090" y="211631"/>
                    <a:pt x="314565" y="146577"/>
                    <a:pt x="297272" y="136696"/>
                  </a:cubicBezTo>
                  <a:cubicBezTo>
                    <a:pt x="280803" y="126814"/>
                    <a:pt x="242923" y="122697"/>
                    <a:pt x="249511" y="147401"/>
                  </a:cubicBezTo>
                  <a:cubicBezTo>
                    <a:pt x="256099" y="172105"/>
                    <a:pt x="243747" y="179516"/>
                    <a:pt x="219866" y="195162"/>
                  </a:cubicBezTo>
                  <a:cubicBezTo>
                    <a:pt x="195986" y="210808"/>
                    <a:pt x="135872" y="260216"/>
                    <a:pt x="93052" y="276685"/>
                  </a:cubicBezTo>
                  <a:cubicBezTo>
                    <a:pt x="51055" y="292331"/>
                    <a:pt x="21410" y="335975"/>
                    <a:pt x="4941" y="352444"/>
                  </a:cubicBezTo>
                  <a:cubicBezTo>
                    <a:pt x="3294" y="354091"/>
                    <a:pt x="1647" y="355738"/>
                    <a:pt x="0" y="356562"/>
                  </a:cubicBezTo>
                  <a:cubicBezTo>
                    <a:pt x="824" y="369737"/>
                    <a:pt x="4941" y="383736"/>
                    <a:pt x="15646" y="395265"/>
                  </a:cubicBezTo>
                  <a:cubicBezTo>
                    <a:pt x="43644" y="423263"/>
                    <a:pt x="103757" y="477612"/>
                    <a:pt x="107874" y="508080"/>
                  </a:cubicBezTo>
                  <a:cubicBezTo>
                    <a:pt x="111992" y="539372"/>
                    <a:pt x="84817" y="591250"/>
                    <a:pt x="163870" y="636541"/>
                  </a:cubicBezTo>
                  <a:cubicBezTo>
                    <a:pt x="163870" y="636541"/>
                    <a:pt x="181987" y="651364"/>
                    <a:pt x="201750" y="630777"/>
                  </a:cubicBezTo>
                  <a:cubicBezTo>
                    <a:pt x="222336" y="610190"/>
                    <a:pt x="261040" y="629130"/>
                    <a:pt x="261040" y="671950"/>
                  </a:cubicBezTo>
                  <a:cubicBezTo>
                    <a:pt x="261040" y="714771"/>
                    <a:pt x="265157" y="793824"/>
                    <a:pt x="319506" y="804529"/>
                  </a:cubicBezTo>
                  <a:cubicBezTo>
                    <a:pt x="373855" y="815234"/>
                    <a:pt x="411734" y="786412"/>
                    <a:pt x="421616" y="807823"/>
                  </a:cubicBezTo>
                  <a:cubicBezTo>
                    <a:pt x="431497" y="829233"/>
                    <a:pt x="409264" y="843232"/>
                    <a:pt x="431497" y="847349"/>
                  </a:cubicBezTo>
                  <a:cubicBezTo>
                    <a:pt x="453731" y="851466"/>
                    <a:pt x="555841" y="909933"/>
                    <a:pt x="571487" y="932990"/>
                  </a:cubicBezTo>
                  <a:cubicBezTo>
                    <a:pt x="587133" y="956047"/>
                    <a:pt x="606896" y="961811"/>
                    <a:pt x="625836" y="942871"/>
                  </a:cubicBezTo>
                  <a:cubicBezTo>
                    <a:pt x="644776" y="923932"/>
                    <a:pt x="791353" y="1020277"/>
                    <a:pt x="813587" y="998044"/>
                  </a:cubicBezTo>
                  <a:cubicBezTo>
                    <a:pt x="836644" y="974986"/>
                    <a:pt x="872053" y="1031806"/>
                    <a:pt x="904992" y="990633"/>
                  </a:cubicBezTo>
                  <a:cubicBezTo>
                    <a:pt x="904992" y="990633"/>
                    <a:pt x="922285" y="990633"/>
                    <a:pt x="928049" y="1011219"/>
                  </a:cubicBezTo>
                  <a:cubicBezTo>
                    <a:pt x="933813" y="1031806"/>
                    <a:pt x="974163" y="1021924"/>
                    <a:pt x="987339" y="1035100"/>
                  </a:cubicBezTo>
                  <a:cubicBezTo>
                    <a:pt x="1000514" y="1048275"/>
                    <a:pt x="1040041" y="1102624"/>
                    <a:pt x="1124858" y="1083684"/>
                  </a:cubicBezTo>
                  <a:cubicBezTo>
                    <a:pt x="1124858" y="1083684"/>
                    <a:pt x="1175913" y="1162737"/>
                    <a:pt x="1163561" y="1184148"/>
                  </a:cubicBezTo>
                  <a:cubicBezTo>
                    <a:pt x="1152032" y="1205558"/>
                    <a:pt x="1145445" y="1220380"/>
                    <a:pt x="1162737" y="1228615"/>
                  </a:cubicBezTo>
                  <a:cubicBezTo>
                    <a:pt x="1180030" y="1236850"/>
                    <a:pt x="1163561" y="1268141"/>
                    <a:pt x="1175089" y="1279670"/>
                  </a:cubicBezTo>
                  <a:cubicBezTo>
                    <a:pt x="1186618" y="1291199"/>
                    <a:pt x="1194853" y="1323314"/>
                    <a:pt x="1175913" y="1363664"/>
                  </a:cubicBezTo>
                  <a:cubicBezTo>
                    <a:pt x="1156973" y="1404014"/>
                    <a:pt x="1202264" y="1432011"/>
                    <a:pt x="1198970" y="1463303"/>
                  </a:cubicBezTo>
                  <a:cubicBezTo>
                    <a:pt x="1195676" y="1494595"/>
                    <a:pt x="1204734" y="1499536"/>
                    <a:pt x="1178383" y="1516829"/>
                  </a:cubicBezTo>
                  <a:cubicBezTo>
                    <a:pt x="1152032" y="1533298"/>
                    <a:pt x="1159444" y="1570354"/>
                    <a:pt x="1147092" y="1582706"/>
                  </a:cubicBezTo>
                  <a:cubicBezTo>
                    <a:pt x="1134740" y="1595058"/>
                    <a:pt x="1187441" y="1620586"/>
                    <a:pt x="1187441" y="1648584"/>
                  </a:cubicBezTo>
                  <a:cubicBezTo>
                    <a:pt x="1187441" y="1676582"/>
                    <a:pt x="1175089" y="1756458"/>
                    <a:pt x="1187441" y="1768810"/>
                  </a:cubicBezTo>
                  <a:cubicBezTo>
                    <a:pt x="1198970" y="1781162"/>
                    <a:pt x="1262377" y="1753988"/>
                    <a:pt x="1268965" y="1759752"/>
                  </a:cubicBezTo>
                  <a:cubicBezTo>
                    <a:pt x="1275552" y="1766340"/>
                    <a:pt x="1275552" y="1822336"/>
                    <a:pt x="1291199" y="1828100"/>
                  </a:cubicBezTo>
                  <a:cubicBezTo>
                    <a:pt x="1306844" y="1833864"/>
                    <a:pt x="1281317" y="1875038"/>
                    <a:pt x="1306844" y="1900565"/>
                  </a:cubicBezTo>
                  <a:cubicBezTo>
                    <a:pt x="1332372" y="1926092"/>
                    <a:pt x="1302727" y="1954914"/>
                    <a:pt x="1302727" y="2001028"/>
                  </a:cubicBezTo>
                  <a:cubicBezTo>
                    <a:pt x="1302727" y="2047142"/>
                    <a:pt x="1313432" y="2117961"/>
                    <a:pt x="1298609" y="2141841"/>
                  </a:cubicBezTo>
                  <a:cubicBezTo>
                    <a:pt x="1284611" y="2165722"/>
                    <a:pt x="1295316" y="2249716"/>
                    <a:pt x="1289552" y="2288419"/>
                  </a:cubicBezTo>
                  <a:cubicBezTo>
                    <a:pt x="1283787" y="2326298"/>
                    <a:pt x="1267318" y="2505814"/>
                    <a:pt x="1243437" y="2577456"/>
                  </a:cubicBezTo>
                  <a:cubicBezTo>
                    <a:pt x="1219557" y="2649098"/>
                    <a:pt x="1203911" y="2654039"/>
                    <a:pt x="1196500" y="2682860"/>
                  </a:cubicBezTo>
                  <a:cubicBezTo>
                    <a:pt x="1189088" y="2711681"/>
                    <a:pt x="1173443" y="2727327"/>
                    <a:pt x="1173443" y="2745443"/>
                  </a:cubicBezTo>
                  <a:cubicBezTo>
                    <a:pt x="1173443" y="2763560"/>
                    <a:pt x="1210499" y="2794028"/>
                    <a:pt x="1238496" y="2794028"/>
                  </a:cubicBezTo>
                  <a:cubicBezTo>
                    <a:pt x="1266495" y="2794028"/>
                    <a:pt x="1287081" y="2802263"/>
                    <a:pt x="1310138" y="2802263"/>
                  </a:cubicBezTo>
                  <a:cubicBezTo>
                    <a:pt x="1333195" y="2802263"/>
                    <a:pt x="1258260" y="2835202"/>
                    <a:pt x="1226144" y="2875552"/>
                  </a:cubicBezTo>
                  <a:cubicBezTo>
                    <a:pt x="1193206" y="2915902"/>
                    <a:pt x="1173443" y="2974368"/>
                    <a:pt x="1182501" y="2983426"/>
                  </a:cubicBezTo>
                  <a:cubicBezTo>
                    <a:pt x="1191559" y="2992484"/>
                    <a:pt x="1199793" y="2983426"/>
                    <a:pt x="1199793" y="3021305"/>
                  </a:cubicBezTo>
                  <a:cubicBezTo>
                    <a:pt x="1199793" y="3059185"/>
                    <a:pt x="1191559" y="3100359"/>
                    <a:pt x="1216263" y="3138238"/>
                  </a:cubicBezTo>
                  <a:cubicBezTo>
                    <a:pt x="1240967" y="3176117"/>
                    <a:pt x="1304374" y="3218938"/>
                    <a:pt x="1304374" y="3245289"/>
                  </a:cubicBezTo>
                  <a:cubicBezTo>
                    <a:pt x="1304374" y="3271640"/>
                    <a:pt x="1089449" y="3768191"/>
                    <a:pt x="1089449" y="3797836"/>
                  </a:cubicBezTo>
                  <a:lnTo>
                    <a:pt x="1424601" y="3797836"/>
                  </a:lnTo>
                  <a:lnTo>
                    <a:pt x="2707564" y="3802777"/>
                  </a:lnTo>
                  <a:lnTo>
                    <a:pt x="2705094" y="3915592"/>
                  </a:lnTo>
                  <a:lnTo>
                    <a:pt x="3739370" y="3534326"/>
                  </a:lnTo>
                  <a:lnTo>
                    <a:pt x="3976529" y="2754502"/>
                  </a:lnTo>
                  <a:close/>
                </a:path>
              </a:pathLst>
            </a:custGeom>
            <a:solidFill>
              <a:schemeClr val="accent4"/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2028EE-B8F3-4F6C-93BB-2915DC07BA5A}"/>
                </a:ext>
              </a:extLst>
            </p:cNvPr>
            <p:cNvSpPr/>
            <p:nvPr/>
          </p:nvSpPr>
          <p:spPr>
            <a:xfrm>
              <a:off x="3596733" y="5849996"/>
              <a:ext cx="502315" cy="630776"/>
            </a:xfrm>
            <a:custGeom>
              <a:avLst/>
              <a:gdLst>
                <a:gd name="connsiteX0" fmla="*/ 461142 w 502315"/>
                <a:gd name="connsiteY0" fmla="*/ 182810 h 630776"/>
                <a:gd name="connsiteX1" fmla="*/ 419969 w 502315"/>
                <a:gd name="connsiteY1" fmla="*/ 165517 h 630776"/>
                <a:gd name="connsiteX2" fmla="*/ 367267 w 502315"/>
                <a:gd name="connsiteY2" fmla="*/ 121050 h 630776"/>
                <a:gd name="connsiteX3" fmla="*/ 261863 w 502315"/>
                <a:gd name="connsiteY3" fmla="*/ 88111 h 630776"/>
                <a:gd name="connsiteX4" fmla="*/ 200926 w 502315"/>
                <a:gd name="connsiteY4" fmla="*/ 99639 h 630776"/>
                <a:gd name="connsiteX5" fmla="*/ 186927 w 502315"/>
                <a:gd name="connsiteY5" fmla="*/ 107051 h 630776"/>
                <a:gd name="connsiteX6" fmla="*/ 135872 w 502315"/>
                <a:gd name="connsiteY6" fmla="*/ 48585 h 630776"/>
                <a:gd name="connsiteX7" fmla="*/ 97169 w 502315"/>
                <a:gd name="connsiteY7" fmla="*/ 0 h 630776"/>
                <a:gd name="connsiteX8" fmla="*/ 52702 w 502315"/>
                <a:gd name="connsiteY8" fmla="*/ 88111 h 630776"/>
                <a:gd name="connsiteX9" fmla="*/ 0 w 502315"/>
                <a:gd name="connsiteY9" fmla="*/ 103757 h 630776"/>
                <a:gd name="connsiteX10" fmla="*/ 69995 w 502315"/>
                <a:gd name="connsiteY10" fmla="*/ 149048 h 630776"/>
                <a:gd name="connsiteX11" fmla="*/ 148224 w 502315"/>
                <a:gd name="connsiteY11" fmla="*/ 296449 h 630776"/>
                <a:gd name="connsiteX12" fmla="*/ 174575 w 502315"/>
                <a:gd name="connsiteY12" fmla="*/ 400205 h 630776"/>
                <a:gd name="connsiteX13" fmla="*/ 164694 w 502315"/>
                <a:gd name="connsiteY13" fmla="*/ 347504 h 630776"/>
                <a:gd name="connsiteX14" fmla="*/ 200926 w 502315"/>
                <a:gd name="connsiteY14" fmla="*/ 377148 h 630776"/>
                <a:gd name="connsiteX15" fmla="*/ 228924 w 502315"/>
                <a:gd name="connsiteY15" fmla="*/ 440556 h 630776"/>
                <a:gd name="connsiteX16" fmla="*/ 291508 w 502315"/>
                <a:gd name="connsiteY16" fmla="*/ 531960 h 630776"/>
                <a:gd name="connsiteX17" fmla="*/ 305507 w 502315"/>
                <a:gd name="connsiteY17" fmla="*/ 584663 h 630776"/>
                <a:gd name="connsiteX18" fmla="*/ 317035 w 502315"/>
                <a:gd name="connsiteY18" fmla="*/ 630777 h 630776"/>
                <a:gd name="connsiteX19" fmla="*/ 396088 w 502315"/>
                <a:gd name="connsiteY19" fmla="*/ 580545 h 630776"/>
                <a:gd name="connsiteX20" fmla="*/ 450437 w 502315"/>
                <a:gd name="connsiteY20" fmla="*/ 523726 h 630776"/>
                <a:gd name="connsiteX21" fmla="*/ 482553 w 502315"/>
                <a:gd name="connsiteY21" fmla="*/ 485023 h 630776"/>
                <a:gd name="connsiteX22" fmla="*/ 450437 w 502315"/>
                <a:gd name="connsiteY22" fmla="*/ 434791 h 630776"/>
                <a:gd name="connsiteX23" fmla="*/ 469377 w 502315"/>
                <a:gd name="connsiteY23" fmla="*/ 377972 h 630776"/>
                <a:gd name="connsiteX24" fmla="*/ 451261 w 502315"/>
                <a:gd name="connsiteY24" fmla="*/ 317035 h 630776"/>
                <a:gd name="connsiteX25" fmla="*/ 502316 w 502315"/>
                <a:gd name="connsiteY25" fmla="*/ 262687 h 630776"/>
                <a:gd name="connsiteX26" fmla="*/ 469377 w 502315"/>
                <a:gd name="connsiteY26" fmla="*/ 191868 h 630776"/>
                <a:gd name="connsiteX27" fmla="*/ 461142 w 502315"/>
                <a:gd name="connsiteY27" fmla="*/ 182810 h 63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2315" h="630776">
                  <a:moveTo>
                    <a:pt x="461142" y="182810"/>
                  </a:moveTo>
                  <a:cubicBezTo>
                    <a:pt x="461142" y="167164"/>
                    <a:pt x="437262" y="165517"/>
                    <a:pt x="419969" y="165517"/>
                  </a:cubicBezTo>
                  <a:cubicBezTo>
                    <a:pt x="402676" y="165517"/>
                    <a:pt x="380442" y="149871"/>
                    <a:pt x="367267" y="121050"/>
                  </a:cubicBezTo>
                  <a:cubicBezTo>
                    <a:pt x="354091" y="92229"/>
                    <a:pt x="280803" y="107874"/>
                    <a:pt x="261863" y="88111"/>
                  </a:cubicBezTo>
                  <a:cubicBezTo>
                    <a:pt x="242923" y="69172"/>
                    <a:pt x="200926" y="78229"/>
                    <a:pt x="200926" y="99639"/>
                  </a:cubicBezTo>
                  <a:cubicBezTo>
                    <a:pt x="200926" y="121050"/>
                    <a:pt x="186927" y="129285"/>
                    <a:pt x="186927" y="107051"/>
                  </a:cubicBezTo>
                  <a:cubicBezTo>
                    <a:pt x="186927" y="84817"/>
                    <a:pt x="147401" y="60937"/>
                    <a:pt x="135872" y="48585"/>
                  </a:cubicBezTo>
                  <a:cubicBezTo>
                    <a:pt x="123520" y="36233"/>
                    <a:pt x="127638" y="0"/>
                    <a:pt x="97169" y="0"/>
                  </a:cubicBezTo>
                  <a:cubicBezTo>
                    <a:pt x="67524" y="0"/>
                    <a:pt x="65877" y="60113"/>
                    <a:pt x="52702" y="88111"/>
                  </a:cubicBezTo>
                  <a:cubicBezTo>
                    <a:pt x="46938" y="101287"/>
                    <a:pt x="23057" y="104581"/>
                    <a:pt x="0" y="103757"/>
                  </a:cubicBezTo>
                  <a:cubicBezTo>
                    <a:pt x="22233" y="119403"/>
                    <a:pt x="46938" y="135049"/>
                    <a:pt x="69995" y="149048"/>
                  </a:cubicBezTo>
                  <a:cubicBezTo>
                    <a:pt x="123520" y="183633"/>
                    <a:pt x="148224" y="246217"/>
                    <a:pt x="148224" y="296449"/>
                  </a:cubicBezTo>
                  <a:cubicBezTo>
                    <a:pt x="148224" y="346680"/>
                    <a:pt x="163047" y="400205"/>
                    <a:pt x="174575" y="400205"/>
                  </a:cubicBezTo>
                  <a:cubicBezTo>
                    <a:pt x="186104" y="400205"/>
                    <a:pt x="153988" y="349151"/>
                    <a:pt x="164694" y="347504"/>
                  </a:cubicBezTo>
                  <a:cubicBezTo>
                    <a:pt x="176222" y="345857"/>
                    <a:pt x="181987" y="377148"/>
                    <a:pt x="200926" y="377148"/>
                  </a:cubicBezTo>
                  <a:cubicBezTo>
                    <a:pt x="219866" y="377148"/>
                    <a:pt x="228924" y="419146"/>
                    <a:pt x="228924" y="440556"/>
                  </a:cubicBezTo>
                  <a:cubicBezTo>
                    <a:pt x="228924" y="462789"/>
                    <a:pt x="298919" y="510550"/>
                    <a:pt x="291508" y="531960"/>
                  </a:cubicBezTo>
                  <a:cubicBezTo>
                    <a:pt x="284097" y="553371"/>
                    <a:pt x="283273" y="578075"/>
                    <a:pt x="305507" y="584663"/>
                  </a:cubicBezTo>
                  <a:cubicBezTo>
                    <a:pt x="327740" y="591250"/>
                    <a:pt x="317035" y="630777"/>
                    <a:pt x="317035" y="630777"/>
                  </a:cubicBezTo>
                  <a:cubicBezTo>
                    <a:pt x="391147" y="630777"/>
                    <a:pt x="361503" y="586310"/>
                    <a:pt x="396088" y="580545"/>
                  </a:cubicBezTo>
                  <a:cubicBezTo>
                    <a:pt x="430674" y="575605"/>
                    <a:pt x="424086" y="523726"/>
                    <a:pt x="450437" y="523726"/>
                  </a:cubicBezTo>
                  <a:cubicBezTo>
                    <a:pt x="476788" y="523726"/>
                    <a:pt x="471847" y="495728"/>
                    <a:pt x="482553" y="485023"/>
                  </a:cubicBezTo>
                  <a:cubicBezTo>
                    <a:pt x="493257" y="474318"/>
                    <a:pt x="467730" y="452084"/>
                    <a:pt x="450437" y="434791"/>
                  </a:cubicBezTo>
                  <a:cubicBezTo>
                    <a:pt x="433144" y="417499"/>
                    <a:pt x="450437" y="397735"/>
                    <a:pt x="469377" y="377972"/>
                  </a:cubicBezTo>
                  <a:cubicBezTo>
                    <a:pt x="488317" y="359032"/>
                    <a:pt x="433144" y="359856"/>
                    <a:pt x="451261" y="317035"/>
                  </a:cubicBezTo>
                  <a:cubicBezTo>
                    <a:pt x="469377" y="274215"/>
                    <a:pt x="502316" y="277509"/>
                    <a:pt x="502316" y="262687"/>
                  </a:cubicBezTo>
                  <a:cubicBezTo>
                    <a:pt x="502316" y="249511"/>
                    <a:pt x="461966" y="217396"/>
                    <a:pt x="469377" y="191868"/>
                  </a:cubicBezTo>
                  <a:cubicBezTo>
                    <a:pt x="465260" y="191045"/>
                    <a:pt x="461142" y="187751"/>
                    <a:pt x="461142" y="18281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C0D035-E917-42FE-A472-8DF71F0A9414}"/>
                </a:ext>
              </a:extLst>
            </p:cNvPr>
            <p:cNvSpPr/>
            <p:nvPr/>
          </p:nvSpPr>
          <p:spPr>
            <a:xfrm>
              <a:off x="4196403" y="5292508"/>
              <a:ext cx="2979945" cy="967817"/>
            </a:xfrm>
            <a:custGeom>
              <a:avLst/>
              <a:gdLst>
                <a:gd name="connsiteX0" fmla="*/ 1697806 w 2979945"/>
                <a:gd name="connsiteY0" fmla="*/ 48585 h 967817"/>
                <a:gd name="connsiteX1" fmla="*/ 1362654 w 2979945"/>
                <a:gd name="connsiteY1" fmla="*/ 48585 h 967817"/>
                <a:gd name="connsiteX2" fmla="*/ 620709 w 2979945"/>
                <a:gd name="connsiteY2" fmla="*/ 48585 h 967817"/>
                <a:gd name="connsiteX3" fmla="*/ 538362 w 2979945"/>
                <a:gd name="connsiteY3" fmla="*/ 105404 h 967817"/>
                <a:gd name="connsiteX4" fmla="*/ 528481 w 2979945"/>
                <a:gd name="connsiteY4" fmla="*/ 0 h 967817"/>
                <a:gd name="connsiteX5" fmla="*/ 268265 w 2979945"/>
                <a:gd name="connsiteY5" fmla="*/ 0 h 967817"/>
                <a:gd name="connsiteX6" fmla="*/ 268265 w 2979945"/>
                <a:gd name="connsiteY6" fmla="*/ 46938 h 967817"/>
                <a:gd name="connsiteX7" fmla="*/ 293792 w 2979945"/>
                <a:gd name="connsiteY7" fmla="*/ 105404 h 967817"/>
                <a:gd name="connsiteX8" fmla="*/ 269912 w 2979945"/>
                <a:gd name="connsiteY8" fmla="*/ 195162 h 967817"/>
                <a:gd name="connsiteX9" fmla="*/ 199917 w 2979945"/>
                <a:gd name="connsiteY9" fmla="*/ 228101 h 967817"/>
                <a:gd name="connsiteX10" fmla="*/ 161214 w 2979945"/>
                <a:gd name="connsiteY10" fmla="*/ 288214 h 967817"/>
                <a:gd name="connsiteX11" fmla="*/ 121688 w 2979945"/>
                <a:gd name="connsiteY11" fmla="*/ 372208 h 967817"/>
                <a:gd name="connsiteX12" fmla="*/ 115923 w 2979945"/>
                <a:gd name="connsiteY12" fmla="*/ 410911 h 967817"/>
                <a:gd name="connsiteX13" fmla="*/ 68985 w 2979945"/>
                <a:gd name="connsiteY13" fmla="*/ 476788 h 967817"/>
                <a:gd name="connsiteX14" fmla="*/ 22048 w 2979945"/>
                <a:gd name="connsiteY14" fmla="*/ 595368 h 967817"/>
                <a:gd name="connsiteX15" fmla="*/ 16283 w 2979945"/>
                <a:gd name="connsiteY15" fmla="*/ 706536 h 967817"/>
                <a:gd name="connsiteX16" fmla="*/ 36047 w 2979945"/>
                <a:gd name="connsiteY16" fmla="*/ 799588 h 967817"/>
                <a:gd name="connsiteX17" fmla="*/ 40988 w 2979945"/>
                <a:gd name="connsiteY17" fmla="*/ 798764 h 967817"/>
                <a:gd name="connsiteX18" fmla="*/ 93689 w 2979945"/>
                <a:gd name="connsiteY18" fmla="*/ 825115 h 967817"/>
                <a:gd name="connsiteX19" fmla="*/ 162037 w 2979945"/>
                <a:gd name="connsiteY19" fmla="*/ 802882 h 967817"/>
                <a:gd name="connsiteX20" fmla="*/ 237796 w 2979945"/>
                <a:gd name="connsiteY20" fmla="*/ 785589 h 967817"/>
                <a:gd name="connsiteX21" fmla="*/ 349788 w 2979945"/>
                <a:gd name="connsiteY21" fmla="*/ 786412 h 967817"/>
                <a:gd name="connsiteX22" fmla="*/ 554832 w 2979945"/>
                <a:gd name="connsiteY22" fmla="*/ 779001 h 967817"/>
                <a:gd name="connsiteX23" fmla="*/ 626474 w 2979945"/>
                <a:gd name="connsiteY23" fmla="*/ 817704 h 967817"/>
                <a:gd name="connsiteX24" fmla="*/ 837282 w 2979945"/>
                <a:gd name="connsiteY24" fmla="*/ 849819 h 967817"/>
                <a:gd name="connsiteX25" fmla="*/ 1104085 w 2979945"/>
                <a:gd name="connsiteY25" fmla="*/ 842408 h 967817"/>
                <a:gd name="connsiteX26" fmla="*/ 1191373 w 2979945"/>
                <a:gd name="connsiteY26" fmla="*/ 949459 h 967817"/>
                <a:gd name="connsiteX27" fmla="*/ 1342891 w 2979945"/>
                <a:gd name="connsiteY27" fmla="*/ 918167 h 967817"/>
                <a:gd name="connsiteX28" fmla="*/ 1408769 w 2979945"/>
                <a:gd name="connsiteY28" fmla="*/ 771590 h 967817"/>
                <a:gd name="connsiteX29" fmla="*/ 1627811 w 2979945"/>
                <a:gd name="connsiteY29" fmla="*/ 491611 h 967817"/>
                <a:gd name="connsiteX30" fmla="*/ 1941553 w 2979945"/>
                <a:gd name="connsiteY30" fmla="*/ 314565 h 967817"/>
                <a:gd name="connsiteX31" fmla="*/ 2970888 w 2979945"/>
                <a:gd name="connsiteY31" fmla="*/ 169635 h 967817"/>
                <a:gd name="connsiteX32" fmla="*/ 2977476 w 2979945"/>
                <a:gd name="connsiteY32" fmla="*/ 167164 h 967817"/>
                <a:gd name="connsiteX33" fmla="*/ 2979946 w 2979945"/>
                <a:gd name="connsiteY33" fmla="*/ 54349 h 967817"/>
                <a:gd name="connsiteX34" fmla="*/ 1697806 w 2979945"/>
                <a:gd name="connsiteY34" fmla="*/ 48585 h 96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79945" h="967817">
                  <a:moveTo>
                    <a:pt x="1697806" y="48585"/>
                  </a:moveTo>
                  <a:lnTo>
                    <a:pt x="1362654" y="48585"/>
                  </a:lnTo>
                  <a:lnTo>
                    <a:pt x="620709" y="48585"/>
                  </a:lnTo>
                  <a:lnTo>
                    <a:pt x="538362" y="105404"/>
                  </a:lnTo>
                  <a:lnTo>
                    <a:pt x="528481" y="0"/>
                  </a:lnTo>
                  <a:lnTo>
                    <a:pt x="268265" y="0"/>
                  </a:lnTo>
                  <a:lnTo>
                    <a:pt x="268265" y="46938"/>
                  </a:lnTo>
                  <a:cubicBezTo>
                    <a:pt x="268265" y="46938"/>
                    <a:pt x="315203" y="69995"/>
                    <a:pt x="293792" y="105404"/>
                  </a:cubicBezTo>
                  <a:cubicBezTo>
                    <a:pt x="272382" y="140813"/>
                    <a:pt x="269912" y="177869"/>
                    <a:pt x="269912" y="195162"/>
                  </a:cubicBezTo>
                  <a:cubicBezTo>
                    <a:pt x="269912" y="212455"/>
                    <a:pt x="232856" y="209161"/>
                    <a:pt x="199917" y="228101"/>
                  </a:cubicBezTo>
                  <a:cubicBezTo>
                    <a:pt x="166978" y="246217"/>
                    <a:pt x="188388" y="261040"/>
                    <a:pt x="161214" y="288214"/>
                  </a:cubicBezTo>
                  <a:cubicBezTo>
                    <a:pt x="134040" y="315388"/>
                    <a:pt x="147215" y="366443"/>
                    <a:pt x="121688" y="372208"/>
                  </a:cubicBezTo>
                  <a:cubicBezTo>
                    <a:pt x="96160" y="377972"/>
                    <a:pt x="145568" y="403499"/>
                    <a:pt x="115923" y="410911"/>
                  </a:cubicBezTo>
                  <a:cubicBezTo>
                    <a:pt x="86278" y="418322"/>
                    <a:pt x="98630" y="476788"/>
                    <a:pt x="68985" y="476788"/>
                  </a:cubicBezTo>
                  <a:cubicBezTo>
                    <a:pt x="39341" y="476788"/>
                    <a:pt x="51693" y="564900"/>
                    <a:pt x="22048" y="595368"/>
                  </a:cubicBezTo>
                  <a:cubicBezTo>
                    <a:pt x="-7597" y="625013"/>
                    <a:pt x="-5127" y="685126"/>
                    <a:pt x="16283" y="706536"/>
                  </a:cubicBezTo>
                  <a:cubicBezTo>
                    <a:pt x="36047" y="726299"/>
                    <a:pt x="48399" y="768296"/>
                    <a:pt x="36047" y="799588"/>
                  </a:cubicBezTo>
                  <a:cubicBezTo>
                    <a:pt x="38517" y="800411"/>
                    <a:pt x="40164" y="799588"/>
                    <a:pt x="40988" y="798764"/>
                  </a:cubicBezTo>
                  <a:cubicBezTo>
                    <a:pt x="47575" y="792177"/>
                    <a:pt x="63221" y="805352"/>
                    <a:pt x="93689" y="825115"/>
                  </a:cubicBezTo>
                  <a:cubicBezTo>
                    <a:pt x="123334" y="845702"/>
                    <a:pt x="149685" y="790530"/>
                    <a:pt x="162037" y="802882"/>
                  </a:cubicBezTo>
                  <a:cubicBezTo>
                    <a:pt x="174389" y="815234"/>
                    <a:pt x="204858" y="802882"/>
                    <a:pt x="237796" y="785589"/>
                  </a:cubicBezTo>
                  <a:cubicBezTo>
                    <a:pt x="270735" y="768296"/>
                    <a:pt x="305321" y="796294"/>
                    <a:pt x="349788" y="786412"/>
                  </a:cubicBezTo>
                  <a:cubicBezTo>
                    <a:pt x="394255" y="776531"/>
                    <a:pt x="533422" y="779001"/>
                    <a:pt x="554832" y="779001"/>
                  </a:cubicBezTo>
                  <a:cubicBezTo>
                    <a:pt x="576242" y="779001"/>
                    <a:pt x="604240" y="794647"/>
                    <a:pt x="626474" y="817704"/>
                  </a:cubicBezTo>
                  <a:cubicBezTo>
                    <a:pt x="648707" y="839938"/>
                    <a:pt x="752464" y="831703"/>
                    <a:pt x="837282" y="849819"/>
                  </a:cubicBezTo>
                  <a:cubicBezTo>
                    <a:pt x="921275" y="867936"/>
                    <a:pt x="1104085" y="842408"/>
                    <a:pt x="1104085" y="842408"/>
                  </a:cubicBezTo>
                  <a:cubicBezTo>
                    <a:pt x="1104085" y="842408"/>
                    <a:pt x="1165022" y="902522"/>
                    <a:pt x="1191373" y="949459"/>
                  </a:cubicBezTo>
                  <a:cubicBezTo>
                    <a:pt x="1217724" y="996397"/>
                    <a:pt x="1309952" y="941224"/>
                    <a:pt x="1342891" y="918167"/>
                  </a:cubicBezTo>
                  <a:cubicBezTo>
                    <a:pt x="1375830" y="895933"/>
                    <a:pt x="1385712" y="838291"/>
                    <a:pt x="1408769" y="771590"/>
                  </a:cubicBezTo>
                  <a:cubicBezTo>
                    <a:pt x="1432649" y="705712"/>
                    <a:pt x="1627811" y="491611"/>
                    <a:pt x="1627811" y="491611"/>
                  </a:cubicBezTo>
                  <a:lnTo>
                    <a:pt x="1941553" y="314565"/>
                  </a:lnTo>
                  <a:cubicBezTo>
                    <a:pt x="2419988" y="278332"/>
                    <a:pt x="2970888" y="169635"/>
                    <a:pt x="2970888" y="169635"/>
                  </a:cubicBezTo>
                  <a:lnTo>
                    <a:pt x="2977476" y="167164"/>
                  </a:lnTo>
                  <a:lnTo>
                    <a:pt x="2979946" y="54349"/>
                  </a:lnTo>
                  <a:lnTo>
                    <a:pt x="1697806" y="485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A62A3EB-E59F-479E-8B72-EC80C6C2C46D}"/>
                </a:ext>
              </a:extLst>
            </p:cNvPr>
            <p:cNvSpPr/>
            <p:nvPr/>
          </p:nvSpPr>
          <p:spPr>
            <a:xfrm>
              <a:off x="3225348" y="4731233"/>
              <a:ext cx="463460" cy="570241"/>
            </a:xfrm>
            <a:custGeom>
              <a:avLst/>
              <a:gdLst>
                <a:gd name="connsiteX0" fmla="*/ 329387 w 463460"/>
                <a:gd name="connsiteY0" fmla="*/ 434461 h 570241"/>
                <a:gd name="connsiteX1" fmla="*/ 350798 w 463460"/>
                <a:gd name="connsiteY1" fmla="*/ 388346 h 570241"/>
                <a:gd name="connsiteX2" fmla="*/ 374678 w 463460"/>
                <a:gd name="connsiteY2" fmla="*/ 283766 h 570241"/>
                <a:gd name="connsiteX3" fmla="*/ 407617 w 463460"/>
                <a:gd name="connsiteY3" fmla="*/ 207183 h 570241"/>
                <a:gd name="connsiteX4" fmla="*/ 461966 w 463460"/>
                <a:gd name="connsiteY4" fmla="*/ 162716 h 570241"/>
                <a:gd name="connsiteX5" fmla="*/ 433144 w 463460"/>
                <a:gd name="connsiteY5" fmla="*/ 93545 h 570241"/>
                <a:gd name="connsiteX6" fmla="*/ 396088 w 463460"/>
                <a:gd name="connsiteY6" fmla="*/ 71311 h 570241"/>
                <a:gd name="connsiteX7" fmla="*/ 377148 w 463460"/>
                <a:gd name="connsiteY7" fmla="*/ 54018 h 570241"/>
                <a:gd name="connsiteX8" fmla="*/ 331858 w 463460"/>
                <a:gd name="connsiteY8" fmla="*/ 73781 h 570241"/>
                <a:gd name="connsiteX9" fmla="*/ 275038 w 463460"/>
                <a:gd name="connsiteY9" fmla="*/ 31785 h 570241"/>
                <a:gd name="connsiteX10" fmla="*/ 224807 w 463460"/>
                <a:gd name="connsiteY10" fmla="*/ 3786 h 570241"/>
                <a:gd name="connsiteX11" fmla="*/ 178693 w 463460"/>
                <a:gd name="connsiteY11" fmla="*/ 28491 h 570241"/>
                <a:gd name="connsiteX12" fmla="*/ 157283 w 463460"/>
                <a:gd name="connsiteY12" fmla="*/ 91898 h 570241"/>
                <a:gd name="connsiteX13" fmla="*/ 127638 w 463460"/>
                <a:gd name="connsiteY13" fmla="*/ 165187 h 570241"/>
                <a:gd name="connsiteX14" fmla="*/ 96346 w 463460"/>
                <a:gd name="connsiteY14" fmla="*/ 228594 h 570241"/>
                <a:gd name="connsiteX15" fmla="*/ 74936 w 463460"/>
                <a:gd name="connsiteY15" fmla="*/ 194008 h 570241"/>
                <a:gd name="connsiteX16" fmla="*/ 50232 w 463460"/>
                <a:gd name="connsiteY16" fmla="*/ 201419 h 570241"/>
                <a:gd name="connsiteX17" fmla="*/ 0 w 463460"/>
                <a:gd name="connsiteY17" fmla="*/ 289530 h 570241"/>
                <a:gd name="connsiteX18" fmla="*/ 38703 w 463460"/>
                <a:gd name="connsiteY18" fmla="*/ 385053 h 570241"/>
                <a:gd name="connsiteX19" fmla="*/ 69995 w 463460"/>
                <a:gd name="connsiteY19" fmla="*/ 429520 h 570241"/>
                <a:gd name="connsiteX20" fmla="*/ 98816 w 463460"/>
                <a:gd name="connsiteY20" fmla="*/ 469046 h 570241"/>
                <a:gd name="connsiteX21" fmla="*/ 123520 w 463460"/>
                <a:gd name="connsiteY21" fmla="*/ 501162 h 570241"/>
                <a:gd name="connsiteX22" fmla="*/ 110345 w 463460"/>
                <a:gd name="connsiteY22" fmla="*/ 531630 h 570241"/>
                <a:gd name="connsiteX23" fmla="*/ 147401 w 463460"/>
                <a:gd name="connsiteY23" fmla="*/ 547276 h 570241"/>
                <a:gd name="connsiteX24" fmla="*/ 164694 w 463460"/>
                <a:gd name="connsiteY24" fmla="*/ 561275 h 570241"/>
                <a:gd name="connsiteX25" fmla="*/ 203397 w 463460"/>
                <a:gd name="connsiteY25" fmla="*/ 541512 h 570241"/>
                <a:gd name="connsiteX26" fmla="*/ 256099 w 463460"/>
                <a:gd name="connsiteY26" fmla="*/ 504456 h 570241"/>
                <a:gd name="connsiteX27" fmla="*/ 297272 w 463460"/>
                <a:gd name="connsiteY27" fmla="*/ 464929 h 570241"/>
                <a:gd name="connsiteX28" fmla="*/ 314565 w 463460"/>
                <a:gd name="connsiteY28" fmla="*/ 467400 h 570241"/>
                <a:gd name="connsiteX29" fmla="*/ 329387 w 463460"/>
                <a:gd name="connsiteY29" fmla="*/ 434461 h 57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3460" h="570241">
                  <a:moveTo>
                    <a:pt x="329387" y="434461"/>
                  </a:moveTo>
                  <a:cubicBezTo>
                    <a:pt x="348327" y="427873"/>
                    <a:pt x="325270" y="402345"/>
                    <a:pt x="350798" y="388346"/>
                  </a:cubicBezTo>
                  <a:cubicBezTo>
                    <a:pt x="376325" y="374347"/>
                    <a:pt x="374678" y="317528"/>
                    <a:pt x="374678" y="283766"/>
                  </a:cubicBezTo>
                  <a:cubicBezTo>
                    <a:pt x="374678" y="249180"/>
                    <a:pt x="413381" y="236828"/>
                    <a:pt x="407617" y="207183"/>
                  </a:cubicBezTo>
                  <a:cubicBezTo>
                    <a:pt x="403499" y="186597"/>
                    <a:pt x="439732" y="170127"/>
                    <a:pt x="461966" y="162716"/>
                  </a:cubicBezTo>
                  <a:cubicBezTo>
                    <a:pt x="462789" y="138012"/>
                    <a:pt x="471847" y="93545"/>
                    <a:pt x="433144" y="93545"/>
                  </a:cubicBezTo>
                  <a:cubicBezTo>
                    <a:pt x="393618" y="93545"/>
                    <a:pt x="396088" y="82016"/>
                    <a:pt x="396088" y="71311"/>
                  </a:cubicBezTo>
                  <a:cubicBezTo>
                    <a:pt x="396088" y="60606"/>
                    <a:pt x="387854" y="43313"/>
                    <a:pt x="377148" y="54018"/>
                  </a:cubicBezTo>
                  <a:cubicBezTo>
                    <a:pt x="366443" y="64723"/>
                    <a:pt x="367267" y="63900"/>
                    <a:pt x="331858" y="73781"/>
                  </a:cubicBezTo>
                  <a:cubicBezTo>
                    <a:pt x="296449" y="83663"/>
                    <a:pt x="296449" y="31785"/>
                    <a:pt x="275038" y="31785"/>
                  </a:cubicBezTo>
                  <a:cubicBezTo>
                    <a:pt x="253628" y="31785"/>
                    <a:pt x="234688" y="14492"/>
                    <a:pt x="224807" y="3786"/>
                  </a:cubicBezTo>
                  <a:cubicBezTo>
                    <a:pt x="214925" y="-6095"/>
                    <a:pt x="178693" y="3786"/>
                    <a:pt x="178693" y="28491"/>
                  </a:cubicBezTo>
                  <a:cubicBezTo>
                    <a:pt x="178693" y="53195"/>
                    <a:pt x="157283" y="60606"/>
                    <a:pt x="157283" y="91898"/>
                  </a:cubicBezTo>
                  <a:cubicBezTo>
                    <a:pt x="157283" y="123189"/>
                    <a:pt x="127638" y="146247"/>
                    <a:pt x="127638" y="165187"/>
                  </a:cubicBezTo>
                  <a:cubicBezTo>
                    <a:pt x="127638" y="184126"/>
                    <a:pt x="113639" y="222829"/>
                    <a:pt x="96346" y="228594"/>
                  </a:cubicBezTo>
                  <a:cubicBezTo>
                    <a:pt x="79053" y="233534"/>
                    <a:pt x="74936" y="218712"/>
                    <a:pt x="74936" y="194008"/>
                  </a:cubicBezTo>
                  <a:cubicBezTo>
                    <a:pt x="74936" y="169304"/>
                    <a:pt x="50232" y="175068"/>
                    <a:pt x="50232" y="201419"/>
                  </a:cubicBezTo>
                  <a:cubicBezTo>
                    <a:pt x="50232" y="227770"/>
                    <a:pt x="0" y="262356"/>
                    <a:pt x="0" y="289530"/>
                  </a:cubicBezTo>
                  <a:cubicBezTo>
                    <a:pt x="0" y="316704"/>
                    <a:pt x="23881" y="385053"/>
                    <a:pt x="38703" y="385053"/>
                  </a:cubicBezTo>
                  <a:cubicBezTo>
                    <a:pt x="52702" y="385053"/>
                    <a:pt x="87288" y="393287"/>
                    <a:pt x="69995" y="429520"/>
                  </a:cubicBezTo>
                  <a:cubicBezTo>
                    <a:pt x="52702" y="464929"/>
                    <a:pt x="83994" y="469046"/>
                    <a:pt x="98816" y="469046"/>
                  </a:cubicBezTo>
                  <a:cubicBezTo>
                    <a:pt x="112815" y="469046"/>
                    <a:pt x="135872" y="488810"/>
                    <a:pt x="123520" y="501162"/>
                  </a:cubicBezTo>
                  <a:cubicBezTo>
                    <a:pt x="111168" y="513514"/>
                    <a:pt x="93052" y="531630"/>
                    <a:pt x="110345" y="531630"/>
                  </a:cubicBezTo>
                  <a:cubicBezTo>
                    <a:pt x="127638" y="531630"/>
                    <a:pt x="147401" y="535747"/>
                    <a:pt x="147401" y="547276"/>
                  </a:cubicBezTo>
                  <a:cubicBezTo>
                    <a:pt x="147401" y="558804"/>
                    <a:pt x="160576" y="583508"/>
                    <a:pt x="164694" y="561275"/>
                  </a:cubicBezTo>
                  <a:cubicBezTo>
                    <a:pt x="167987" y="539041"/>
                    <a:pt x="189398" y="554687"/>
                    <a:pt x="203397" y="541512"/>
                  </a:cubicBezTo>
                  <a:cubicBezTo>
                    <a:pt x="216572" y="528336"/>
                    <a:pt x="256099" y="528336"/>
                    <a:pt x="256099" y="504456"/>
                  </a:cubicBezTo>
                  <a:cubicBezTo>
                    <a:pt x="256099" y="480575"/>
                    <a:pt x="279979" y="446813"/>
                    <a:pt x="297272" y="464929"/>
                  </a:cubicBezTo>
                  <a:cubicBezTo>
                    <a:pt x="302213" y="469870"/>
                    <a:pt x="307977" y="469870"/>
                    <a:pt x="314565" y="467400"/>
                  </a:cubicBezTo>
                  <a:cubicBezTo>
                    <a:pt x="312918" y="456694"/>
                    <a:pt x="315388" y="438578"/>
                    <a:pt x="329387" y="43446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A168EDC-5BB3-4496-9AFB-8279683F28FC}"/>
                </a:ext>
              </a:extLst>
            </p:cNvPr>
            <p:cNvSpPr/>
            <p:nvPr/>
          </p:nvSpPr>
          <p:spPr>
            <a:xfrm>
              <a:off x="3415748" y="4745377"/>
              <a:ext cx="1077110" cy="1345072"/>
            </a:xfrm>
            <a:custGeom>
              <a:avLst/>
              <a:gdLst>
                <a:gd name="connsiteX0" fmla="*/ 1048097 w 1077110"/>
                <a:gd name="connsiteY0" fmla="*/ 594892 h 1345072"/>
                <a:gd name="connsiteX1" fmla="*/ 1048097 w 1077110"/>
                <a:gd name="connsiteY1" fmla="*/ 547955 h 1345072"/>
                <a:gd name="connsiteX2" fmla="*/ 1025863 w 1077110"/>
                <a:gd name="connsiteY2" fmla="*/ 547131 h 1345072"/>
                <a:gd name="connsiteX3" fmla="*/ 962456 w 1077110"/>
                <a:gd name="connsiteY3" fmla="*/ 529839 h 1345072"/>
                <a:gd name="connsiteX4" fmla="*/ 1004453 w 1077110"/>
                <a:gd name="connsiteY4" fmla="*/ 474666 h 1345072"/>
                <a:gd name="connsiteX5" fmla="*/ 969867 w 1077110"/>
                <a:gd name="connsiteY5" fmla="*/ 341264 h 1345072"/>
                <a:gd name="connsiteX6" fmla="*/ 937752 w 1077110"/>
                <a:gd name="connsiteY6" fmla="*/ 188922 h 1345072"/>
                <a:gd name="connsiteX7" fmla="*/ 916342 w 1077110"/>
                <a:gd name="connsiteY7" fmla="*/ 113987 h 1345072"/>
                <a:gd name="connsiteX8" fmla="*/ 869404 w 1077110"/>
                <a:gd name="connsiteY8" fmla="*/ 71167 h 1345072"/>
                <a:gd name="connsiteX9" fmla="*/ 852112 w 1077110"/>
                <a:gd name="connsiteY9" fmla="*/ 39875 h 1345072"/>
                <a:gd name="connsiteX10" fmla="*/ 694006 w 1077110"/>
                <a:gd name="connsiteY10" fmla="*/ 3642 h 1345072"/>
                <a:gd name="connsiteX11" fmla="*/ 619893 w 1077110"/>
                <a:gd name="connsiteY11" fmla="*/ 57991 h 1345072"/>
                <a:gd name="connsiteX12" fmla="*/ 558957 w 1077110"/>
                <a:gd name="connsiteY12" fmla="*/ 85989 h 1345072"/>
                <a:gd name="connsiteX13" fmla="*/ 516960 w 1077110"/>
                <a:gd name="connsiteY13" fmla="*/ 113987 h 1345072"/>
                <a:gd name="connsiteX14" fmla="*/ 480727 w 1077110"/>
                <a:gd name="connsiteY14" fmla="*/ 149396 h 1345072"/>
                <a:gd name="connsiteX15" fmla="*/ 433790 w 1077110"/>
                <a:gd name="connsiteY15" fmla="*/ 189746 h 1345072"/>
                <a:gd name="connsiteX16" fmla="*/ 364618 w 1077110"/>
                <a:gd name="connsiteY16" fmla="*/ 197157 h 1345072"/>
                <a:gd name="connsiteX17" fmla="*/ 302035 w 1077110"/>
                <a:gd name="connsiteY17" fmla="*/ 207039 h 1345072"/>
                <a:gd name="connsiteX18" fmla="*/ 269096 w 1077110"/>
                <a:gd name="connsiteY18" fmla="*/ 150219 h 1345072"/>
                <a:gd name="connsiteX19" fmla="*/ 269096 w 1077110"/>
                <a:gd name="connsiteY19" fmla="*/ 147749 h 1345072"/>
                <a:gd name="connsiteX20" fmla="*/ 214747 w 1077110"/>
                <a:gd name="connsiteY20" fmla="*/ 192216 h 1345072"/>
                <a:gd name="connsiteX21" fmla="*/ 181808 w 1077110"/>
                <a:gd name="connsiteY21" fmla="*/ 268799 h 1345072"/>
                <a:gd name="connsiteX22" fmla="*/ 157928 w 1077110"/>
                <a:gd name="connsiteY22" fmla="*/ 373380 h 1345072"/>
                <a:gd name="connsiteX23" fmla="*/ 136518 w 1077110"/>
                <a:gd name="connsiteY23" fmla="*/ 419494 h 1345072"/>
                <a:gd name="connsiteX24" fmla="*/ 120048 w 1077110"/>
                <a:gd name="connsiteY24" fmla="*/ 451609 h 1345072"/>
                <a:gd name="connsiteX25" fmla="*/ 161222 w 1077110"/>
                <a:gd name="connsiteY25" fmla="*/ 435963 h 1345072"/>
                <a:gd name="connsiteX26" fmla="*/ 180985 w 1077110"/>
                <a:gd name="connsiteY26" fmla="*/ 557013 h 1345072"/>
                <a:gd name="connsiteX27" fmla="*/ 199101 w 1077110"/>
                <a:gd name="connsiteY27" fmla="*/ 623714 h 1345072"/>
                <a:gd name="connsiteX28" fmla="*/ 185926 w 1077110"/>
                <a:gd name="connsiteY28" fmla="*/ 678886 h 1345072"/>
                <a:gd name="connsiteX29" fmla="*/ 115931 w 1077110"/>
                <a:gd name="connsiteY29" fmla="*/ 660770 h 1345072"/>
                <a:gd name="connsiteX30" fmla="*/ 80522 w 1077110"/>
                <a:gd name="connsiteY30" fmla="*/ 696179 h 1345072"/>
                <a:gd name="connsiteX31" fmla="*/ 30290 w 1077110"/>
                <a:gd name="connsiteY31" fmla="*/ 721707 h 1345072"/>
                <a:gd name="connsiteX32" fmla="*/ 91227 w 1077110"/>
                <a:gd name="connsiteY32" fmla="*/ 821346 h 1345072"/>
                <a:gd name="connsiteX33" fmla="*/ 28643 w 1077110"/>
                <a:gd name="connsiteY33" fmla="*/ 879813 h 1345072"/>
                <a:gd name="connsiteX34" fmla="*/ 645 w 1077110"/>
                <a:gd name="connsiteY34" fmla="*/ 926750 h 1345072"/>
                <a:gd name="connsiteX35" fmla="*/ 13821 w 1077110"/>
                <a:gd name="connsiteY35" fmla="*/ 965453 h 1345072"/>
                <a:gd name="connsiteX36" fmla="*/ 104402 w 1077110"/>
                <a:gd name="connsiteY36" fmla="*/ 1135088 h 1345072"/>
                <a:gd name="connsiteX37" fmla="*/ 176868 w 1077110"/>
                <a:gd name="connsiteY37" fmla="*/ 1207553 h 1345072"/>
                <a:gd name="connsiteX38" fmla="*/ 229569 w 1077110"/>
                <a:gd name="connsiteY38" fmla="*/ 1191907 h 1345072"/>
                <a:gd name="connsiteX39" fmla="*/ 274037 w 1077110"/>
                <a:gd name="connsiteY39" fmla="*/ 1103796 h 1345072"/>
                <a:gd name="connsiteX40" fmla="*/ 312740 w 1077110"/>
                <a:gd name="connsiteY40" fmla="*/ 1152380 h 1345072"/>
                <a:gd name="connsiteX41" fmla="*/ 363795 w 1077110"/>
                <a:gd name="connsiteY41" fmla="*/ 1210847 h 1345072"/>
                <a:gd name="connsiteX42" fmla="*/ 377794 w 1077110"/>
                <a:gd name="connsiteY42" fmla="*/ 1203436 h 1345072"/>
                <a:gd name="connsiteX43" fmla="*/ 438730 w 1077110"/>
                <a:gd name="connsiteY43" fmla="*/ 1191907 h 1345072"/>
                <a:gd name="connsiteX44" fmla="*/ 544134 w 1077110"/>
                <a:gd name="connsiteY44" fmla="*/ 1224846 h 1345072"/>
                <a:gd name="connsiteX45" fmla="*/ 596836 w 1077110"/>
                <a:gd name="connsiteY45" fmla="*/ 1269313 h 1345072"/>
                <a:gd name="connsiteX46" fmla="*/ 638010 w 1077110"/>
                <a:gd name="connsiteY46" fmla="*/ 1286606 h 1345072"/>
                <a:gd name="connsiteX47" fmla="*/ 647068 w 1077110"/>
                <a:gd name="connsiteY47" fmla="*/ 1297311 h 1345072"/>
                <a:gd name="connsiteX48" fmla="*/ 653656 w 1077110"/>
                <a:gd name="connsiteY48" fmla="*/ 1286606 h 1345072"/>
                <a:gd name="connsiteX49" fmla="*/ 747531 w 1077110"/>
                <a:gd name="connsiteY49" fmla="*/ 1300605 h 1345072"/>
                <a:gd name="connsiteX50" fmla="*/ 811762 w 1077110"/>
                <a:gd name="connsiteY50" fmla="*/ 1345072 h 1345072"/>
                <a:gd name="connsiteX51" fmla="*/ 791998 w 1077110"/>
                <a:gd name="connsiteY51" fmla="*/ 1252020 h 1345072"/>
                <a:gd name="connsiteX52" fmla="*/ 797763 w 1077110"/>
                <a:gd name="connsiteY52" fmla="*/ 1140852 h 1345072"/>
                <a:gd name="connsiteX53" fmla="*/ 844700 w 1077110"/>
                <a:gd name="connsiteY53" fmla="*/ 1022272 h 1345072"/>
                <a:gd name="connsiteX54" fmla="*/ 891638 w 1077110"/>
                <a:gd name="connsiteY54" fmla="*/ 956395 h 1345072"/>
                <a:gd name="connsiteX55" fmla="*/ 897402 w 1077110"/>
                <a:gd name="connsiteY55" fmla="*/ 917692 h 1345072"/>
                <a:gd name="connsiteX56" fmla="*/ 936929 w 1077110"/>
                <a:gd name="connsiteY56" fmla="*/ 833698 h 1345072"/>
                <a:gd name="connsiteX57" fmla="*/ 975632 w 1077110"/>
                <a:gd name="connsiteY57" fmla="*/ 773585 h 1345072"/>
                <a:gd name="connsiteX58" fmla="*/ 1045627 w 1077110"/>
                <a:gd name="connsiteY58" fmla="*/ 740646 h 1345072"/>
                <a:gd name="connsiteX59" fmla="*/ 1069507 w 1077110"/>
                <a:gd name="connsiteY59" fmla="*/ 650888 h 1345072"/>
                <a:gd name="connsiteX60" fmla="*/ 1048097 w 1077110"/>
                <a:gd name="connsiteY60" fmla="*/ 594892 h 13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77110" h="1345072">
                  <a:moveTo>
                    <a:pt x="1048097" y="594892"/>
                  </a:moveTo>
                  <a:lnTo>
                    <a:pt x="1048097" y="547955"/>
                  </a:lnTo>
                  <a:cubicBezTo>
                    <a:pt x="1048097" y="547955"/>
                    <a:pt x="1036568" y="537249"/>
                    <a:pt x="1025863" y="547131"/>
                  </a:cubicBezTo>
                  <a:cubicBezTo>
                    <a:pt x="1015982" y="557013"/>
                    <a:pt x="962456" y="547131"/>
                    <a:pt x="962456" y="529839"/>
                  </a:cubicBezTo>
                  <a:cubicBezTo>
                    <a:pt x="962456" y="512545"/>
                    <a:pt x="988807" y="489488"/>
                    <a:pt x="1004453" y="474666"/>
                  </a:cubicBezTo>
                  <a:cubicBezTo>
                    <a:pt x="1020099" y="459020"/>
                    <a:pt x="988807" y="380790"/>
                    <a:pt x="969867" y="341264"/>
                  </a:cubicBezTo>
                  <a:cubicBezTo>
                    <a:pt x="951751" y="301738"/>
                    <a:pt x="937752" y="236683"/>
                    <a:pt x="937752" y="188922"/>
                  </a:cubicBezTo>
                  <a:cubicBezTo>
                    <a:pt x="937752" y="141161"/>
                    <a:pt x="941046" y="123869"/>
                    <a:pt x="916342" y="113987"/>
                  </a:cubicBezTo>
                  <a:cubicBezTo>
                    <a:pt x="891638" y="104105"/>
                    <a:pt x="877639" y="71167"/>
                    <a:pt x="869404" y="71167"/>
                  </a:cubicBezTo>
                  <a:cubicBezTo>
                    <a:pt x="861170" y="71167"/>
                    <a:pt x="852112" y="39875"/>
                    <a:pt x="852112" y="39875"/>
                  </a:cubicBezTo>
                  <a:cubicBezTo>
                    <a:pt x="834819" y="57167"/>
                    <a:pt x="754942" y="19288"/>
                    <a:pt x="694006" y="3642"/>
                  </a:cubicBezTo>
                  <a:cubicBezTo>
                    <a:pt x="633069" y="-12004"/>
                    <a:pt x="629775" y="25876"/>
                    <a:pt x="619893" y="57991"/>
                  </a:cubicBezTo>
                  <a:cubicBezTo>
                    <a:pt x="610012" y="90106"/>
                    <a:pt x="558957" y="68696"/>
                    <a:pt x="558957" y="85989"/>
                  </a:cubicBezTo>
                  <a:cubicBezTo>
                    <a:pt x="558957" y="103282"/>
                    <a:pt x="541664" y="113987"/>
                    <a:pt x="516960" y="113987"/>
                  </a:cubicBezTo>
                  <a:cubicBezTo>
                    <a:pt x="492256" y="113987"/>
                    <a:pt x="474963" y="106576"/>
                    <a:pt x="480727" y="149396"/>
                  </a:cubicBezTo>
                  <a:cubicBezTo>
                    <a:pt x="485668" y="192216"/>
                    <a:pt x="438730" y="156807"/>
                    <a:pt x="433790" y="189746"/>
                  </a:cubicBezTo>
                  <a:cubicBezTo>
                    <a:pt x="428849" y="222685"/>
                    <a:pt x="384381" y="228449"/>
                    <a:pt x="364618" y="197157"/>
                  </a:cubicBezTo>
                  <a:cubicBezTo>
                    <a:pt x="344032" y="165865"/>
                    <a:pt x="333327" y="207039"/>
                    <a:pt x="302035" y="207039"/>
                  </a:cubicBezTo>
                  <a:cubicBezTo>
                    <a:pt x="270743" y="207039"/>
                    <a:pt x="269096" y="174100"/>
                    <a:pt x="269096" y="150219"/>
                  </a:cubicBezTo>
                  <a:cubicBezTo>
                    <a:pt x="269096" y="149396"/>
                    <a:pt x="269096" y="148573"/>
                    <a:pt x="269096" y="147749"/>
                  </a:cubicBezTo>
                  <a:cubicBezTo>
                    <a:pt x="246862" y="155984"/>
                    <a:pt x="210630" y="171630"/>
                    <a:pt x="214747" y="192216"/>
                  </a:cubicBezTo>
                  <a:cubicBezTo>
                    <a:pt x="219688" y="221861"/>
                    <a:pt x="181808" y="235037"/>
                    <a:pt x="181808" y="268799"/>
                  </a:cubicBezTo>
                  <a:cubicBezTo>
                    <a:pt x="181808" y="303385"/>
                    <a:pt x="184279" y="359380"/>
                    <a:pt x="157928" y="373380"/>
                  </a:cubicBezTo>
                  <a:cubicBezTo>
                    <a:pt x="132400" y="387379"/>
                    <a:pt x="155457" y="412906"/>
                    <a:pt x="136518" y="419494"/>
                  </a:cubicBezTo>
                  <a:cubicBezTo>
                    <a:pt x="123342" y="423611"/>
                    <a:pt x="120872" y="441727"/>
                    <a:pt x="120048" y="451609"/>
                  </a:cubicBezTo>
                  <a:cubicBezTo>
                    <a:pt x="134871" y="445845"/>
                    <a:pt x="151340" y="426081"/>
                    <a:pt x="161222" y="435963"/>
                  </a:cubicBezTo>
                  <a:cubicBezTo>
                    <a:pt x="175221" y="449962"/>
                    <a:pt x="147223" y="543838"/>
                    <a:pt x="180985" y="557013"/>
                  </a:cubicBezTo>
                  <a:cubicBezTo>
                    <a:pt x="215570" y="570188"/>
                    <a:pt x="199101" y="623714"/>
                    <a:pt x="199101" y="623714"/>
                  </a:cubicBezTo>
                  <a:cubicBezTo>
                    <a:pt x="199101" y="623714"/>
                    <a:pt x="185926" y="650888"/>
                    <a:pt x="185926" y="678886"/>
                  </a:cubicBezTo>
                  <a:cubicBezTo>
                    <a:pt x="185926" y="706884"/>
                    <a:pt x="134047" y="678886"/>
                    <a:pt x="115931" y="660770"/>
                  </a:cubicBezTo>
                  <a:cubicBezTo>
                    <a:pt x="97815" y="642654"/>
                    <a:pt x="80522" y="663241"/>
                    <a:pt x="80522" y="696179"/>
                  </a:cubicBezTo>
                  <a:cubicBezTo>
                    <a:pt x="80522" y="729118"/>
                    <a:pt x="40995" y="698650"/>
                    <a:pt x="30290" y="721707"/>
                  </a:cubicBezTo>
                  <a:cubicBezTo>
                    <a:pt x="20409" y="744764"/>
                    <a:pt x="75581" y="790054"/>
                    <a:pt x="91227" y="821346"/>
                  </a:cubicBezTo>
                  <a:cubicBezTo>
                    <a:pt x="106873" y="852638"/>
                    <a:pt x="64052" y="879813"/>
                    <a:pt x="28643" y="879813"/>
                  </a:cubicBezTo>
                  <a:cubicBezTo>
                    <a:pt x="-6766" y="879813"/>
                    <a:pt x="645" y="926750"/>
                    <a:pt x="645" y="926750"/>
                  </a:cubicBezTo>
                  <a:cubicBezTo>
                    <a:pt x="8880" y="939102"/>
                    <a:pt x="13821" y="952278"/>
                    <a:pt x="13821" y="965453"/>
                  </a:cubicBezTo>
                  <a:cubicBezTo>
                    <a:pt x="13821" y="1016508"/>
                    <a:pt x="79698" y="1088973"/>
                    <a:pt x="104402" y="1135088"/>
                  </a:cubicBezTo>
                  <a:cubicBezTo>
                    <a:pt x="118401" y="1161439"/>
                    <a:pt x="146399" y="1185319"/>
                    <a:pt x="176868" y="1207553"/>
                  </a:cubicBezTo>
                  <a:cubicBezTo>
                    <a:pt x="199925" y="1208376"/>
                    <a:pt x="222982" y="1205083"/>
                    <a:pt x="229569" y="1191907"/>
                  </a:cubicBezTo>
                  <a:cubicBezTo>
                    <a:pt x="242745" y="1163085"/>
                    <a:pt x="243569" y="1103796"/>
                    <a:pt x="274037" y="1103796"/>
                  </a:cubicBezTo>
                  <a:cubicBezTo>
                    <a:pt x="303682" y="1103796"/>
                    <a:pt x="300388" y="1140028"/>
                    <a:pt x="312740" y="1152380"/>
                  </a:cubicBezTo>
                  <a:cubicBezTo>
                    <a:pt x="325092" y="1164732"/>
                    <a:pt x="363795" y="1187789"/>
                    <a:pt x="363795" y="1210847"/>
                  </a:cubicBezTo>
                  <a:cubicBezTo>
                    <a:pt x="363795" y="1233904"/>
                    <a:pt x="377794" y="1224846"/>
                    <a:pt x="377794" y="1203436"/>
                  </a:cubicBezTo>
                  <a:cubicBezTo>
                    <a:pt x="377794" y="1182026"/>
                    <a:pt x="419791" y="1172967"/>
                    <a:pt x="438730" y="1191907"/>
                  </a:cubicBezTo>
                  <a:cubicBezTo>
                    <a:pt x="457670" y="1210847"/>
                    <a:pt x="530959" y="1196024"/>
                    <a:pt x="544134" y="1224846"/>
                  </a:cubicBezTo>
                  <a:cubicBezTo>
                    <a:pt x="557310" y="1253667"/>
                    <a:pt x="579544" y="1269313"/>
                    <a:pt x="596836" y="1269313"/>
                  </a:cubicBezTo>
                  <a:cubicBezTo>
                    <a:pt x="614129" y="1269313"/>
                    <a:pt x="638010" y="1271783"/>
                    <a:pt x="638010" y="1286606"/>
                  </a:cubicBezTo>
                  <a:cubicBezTo>
                    <a:pt x="638010" y="1291547"/>
                    <a:pt x="642127" y="1294840"/>
                    <a:pt x="647068" y="1297311"/>
                  </a:cubicBezTo>
                  <a:cubicBezTo>
                    <a:pt x="647891" y="1293194"/>
                    <a:pt x="650362" y="1289900"/>
                    <a:pt x="653656" y="1286606"/>
                  </a:cubicBezTo>
                  <a:cubicBezTo>
                    <a:pt x="680007" y="1260255"/>
                    <a:pt x="726121" y="1278371"/>
                    <a:pt x="747531" y="1300605"/>
                  </a:cubicBezTo>
                  <a:cubicBezTo>
                    <a:pt x="766471" y="1319544"/>
                    <a:pt x="798586" y="1342602"/>
                    <a:pt x="811762" y="1345072"/>
                  </a:cubicBezTo>
                  <a:cubicBezTo>
                    <a:pt x="824114" y="1313781"/>
                    <a:pt x="811762" y="1271783"/>
                    <a:pt x="791998" y="1252020"/>
                  </a:cubicBezTo>
                  <a:cubicBezTo>
                    <a:pt x="770588" y="1230610"/>
                    <a:pt x="768118" y="1170497"/>
                    <a:pt x="797763" y="1140852"/>
                  </a:cubicBezTo>
                  <a:cubicBezTo>
                    <a:pt x="827408" y="1111207"/>
                    <a:pt x="815056" y="1022272"/>
                    <a:pt x="844700" y="1022272"/>
                  </a:cubicBezTo>
                  <a:cubicBezTo>
                    <a:pt x="874345" y="1022272"/>
                    <a:pt x="861993" y="963806"/>
                    <a:pt x="891638" y="956395"/>
                  </a:cubicBezTo>
                  <a:cubicBezTo>
                    <a:pt x="921283" y="948984"/>
                    <a:pt x="871875" y="923456"/>
                    <a:pt x="897402" y="917692"/>
                  </a:cubicBezTo>
                  <a:cubicBezTo>
                    <a:pt x="922930" y="911928"/>
                    <a:pt x="910578" y="860873"/>
                    <a:pt x="936929" y="833698"/>
                  </a:cubicBezTo>
                  <a:cubicBezTo>
                    <a:pt x="964103" y="806524"/>
                    <a:pt x="942693" y="792525"/>
                    <a:pt x="975632" y="773585"/>
                  </a:cubicBezTo>
                  <a:cubicBezTo>
                    <a:pt x="1008571" y="755469"/>
                    <a:pt x="1045627" y="757939"/>
                    <a:pt x="1045627" y="740646"/>
                  </a:cubicBezTo>
                  <a:cubicBezTo>
                    <a:pt x="1045627" y="723354"/>
                    <a:pt x="1048097" y="686298"/>
                    <a:pt x="1069507" y="650888"/>
                  </a:cubicBezTo>
                  <a:cubicBezTo>
                    <a:pt x="1095035" y="617950"/>
                    <a:pt x="1048097" y="594892"/>
                    <a:pt x="1048097" y="59489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4F88CB-E69F-433B-9F37-AD06155550ED}"/>
                </a:ext>
              </a:extLst>
            </p:cNvPr>
            <p:cNvSpPr/>
            <p:nvPr/>
          </p:nvSpPr>
          <p:spPr>
            <a:xfrm>
              <a:off x="2439760" y="3603875"/>
              <a:ext cx="1838425" cy="2072369"/>
            </a:xfrm>
            <a:custGeom>
              <a:avLst/>
              <a:gdLst>
                <a:gd name="connsiteX0" fmla="*/ 1825629 w 1838425"/>
                <a:gd name="connsiteY0" fmla="*/ 1099853 h 2072369"/>
                <a:gd name="connsiteX1" fmla="*/ 1753988 w 1838425"/>
                <a:gd name="connsiteY1" fmla="*/ 994449 h 2072369"/>
                <a:gd name="connsiteX2" fmla="*/ 1782809 w 1838425"/>
                <a:gd name="connsiteY2" fmla="*/ 899750 h 2072369"/>
                <a:gd name="connsiteX3" fmla="*/ 1721049 w 1838425"/>
                <a:gd name="connsiteY3" fmla="*/ 852812 h 2072369"/>
                <a:gd name="connsiteX4" fmla="*/ 1714461 w 1838425"/>
                <a:gd name="connsiteY4" fmla="*/ 781171 h 2072369"/>
                <a:gd name="connsiteX5" fmla="*/ 1727637 w 1838425"/>
                <a:gd name="connsiteY5" fmla="*/ 701294 h 2072369"/>
                <a:gd name="connsiteX6" fmla="*/ 1677405 w 1838425"/>
                <a:gd name="connsiteY6" fmla="*/ 651063 h 2072369"/>
                <a:gd name="connsiteX7" fmla="*/ 1658465 w 1838425"/>
                <a:gd name="connsiteY7" fmla="*/ 593420 h 2072369"/>
                <a:gd name="connsiteX8" fmla="*/ 1671641 w 1838425"/>
                <a:gd name="connsiteY8" fmla="*/ 549776 h 2072369"/>
                <a:gd name="connsiteX9" fmla="*/ 1651054 w 1838425"/>
                <a:gd name="connsiteY9" fmla="*/ 498721 h 2072369"/>
                <a:gd name="connsiteX10" fmla="*/ 1606587 w 1838425"/>
                <a:gd name="connsiteY10" fmla="*/ 456724 h 2072369"/>
                <a:gd name="connsiteX11" fmla="*/ 1627997 w 1838425"/>
                <a:gd name="connsiteY11" fmla="*/ 403199 h 2072369"/>
                <a:gd name="connsiteX12" fmla="*/ 1555532 w 1838425"/>
                <a:gd name="connsiteY12" fmla="*/ 391670 h 2072369"/>
                <a:gd name="connsiteX13" fmla="*/ 1479772 w 1838425"/>
                <a:gd name="connsiteY13" fmla="*/ 320029 h 2072369"/>
                <a:gd name="connsiteX14" fmla="*/ 1436129 w 1838425"/>
                <a:gd name="connsiteY14" fmla="*/ 232741 h 2072369"/>
                <a:gd name="connsiteX15" fmla="*/ 1354605 w 1838425"/>
                <a:gd name="connsiteY15" fmla="*/ 213801 h 2072369"/>
                <a:gd name="connsiteX16" fmla="*/ 1338960 w 1838425"/>
                <a:gd name="connsiteY16" fmla="*/ 134748 h 2072369"/>
                <a:gd name="connsiteX17" fmla="*/ 1314256 w 1838425"/>
                <a:gd name="connsiteY17" fmla="*/ 105103 h 2072369"/>
                <a:gd name="connsiteX18" fmla="*/ 1241790 w 1838425"/>
                <a:gd name="connsiteY18" fmla="*/ 36755 h 2072369"/>
                <a:gd name="connsiteX19" fmla="*/ 1086978 w 1838425"/>
                <a:gd name="connsiteY19" fmla="*/ 8757 h 2072369"/>
                <a:gd name="connsiteX20" fmla="*/ 954400 w 1838425"/>
                <a:gd name="connsiteY20" fmla="*/ 58165 h 2072369"/>
                <a:gd name="connsiteX21" fmla="*/ 982398 w 1838425"/>
                <a:gd name="connsiteY21" fmla="*/ 215448 h 2072369"/>
                <a:gd name="connsiteX22" fmla="*/ 873700 w 1838425"/>
                <a:gd name="connsiteY22" fmla="*/ 268973 h 2072369"/>
                <a:gd name="connsiteX23" fmla="*/ 834173 w 1838425"/>
                <a:gd name="connsiteY23" fmla="*/ 327440 h 2072369"/>
                <a:gd name="connsiteX24" fmla="*/ 762532 w 1838425"/>
                <a:gd name="connsiteY24" fmla="*/ 327440 h 2072369"/>
                <a:gd name="connsiteX25" fmla="*/ 725476 w 1838425"/>
                <a:gd name="connsiteY25" fmla="*/ 430373 h 2072369"/>
                <a:gd name="connsiteX26" fmla="*/ 633247 w 1838425"/>
                <a:gd name="connsiteY26" fmla="*/ 429550 h 2072369"/>
                <a:gd name="connsiteX27" fmla="*/ 540195 w 1838425"/>
                <a:gd name="connsiteY27" fmla="*/ 446843 h 2072369"/>
                <a:gd name="connsiteX28" fmla="*/ 477612 w 1838425"/>
                <a:gd name="connsiteY28" fmla="*/ 362849 h 2072369"/>
                <a:gd name="connsiteX29" fmla="*/ 441379 w 1838425"/>
                <a:gd name="connsiteY29" fmla="*/ 330734 h 2072369"/>
                <a:gd name="connsiteX30" fmla="*/ 398559 w 1838425"/>
                <a:gd name="connsiteY30" fmla="*/ 237682 h 2072369"/>
                <a:gd name="connsiteX31" fmla="*/ 333505 w 1838425"/>
                <a:gd name="connsiteY31" fmla="*/ 253328 h 2072369"/>
                <a:gd name="connsiteX32" fmla="*/ 268451 w 1838425"/>
                <a:gd name="connsiteY32" fmla="*/ 270620 h 2072369"/>
                <a:gd name="connsiteX33" fmla="*/ 214925 w 1838425"/>
                <a:gd name="connsiteY33" fmla="*/ 235211 h 2072369"/>
                <a:gd name="connsiteX34" fmla="*/ 181986 w 1838425"/>
                <a:gd name="connsiteY34" fmla="*/ 158629 h 2072369"/>
                <a:gd name="connsiteX35" fmla="*/ 110345 w 1838425"/>
                <a:gd name="connsiteY35" fmla="*/ 109221 h 2072369"/>
                <a:gd name="connsiteX36" fmla="*/ 59290 w 1838425"/>
                <a:gd name="connsiteY36" fmla="*/ 106750 h 2072369"/>
                <a:gd name="connsiteX37" fmla="*/ 0 w 1838425"/>
                <a:gd name="connsiteY37" fmla="*/ 123220 h 2072369"/>
                <a:gd name="connsiteX38" fmla="*/ 38703 w 1838425"/>
                <a:gd name="connsiteY38" fmla="*/ 223683 h 2072369"/>
                <a:gd name="connsiteX39" fmla="*/ 59290 w 1838425"/>
                <a:gd name="connsiteY39" fmla="*/ 294501 h 2072369"/>
                <a:gd name="connsiteX40" fmla="*/ 109521 w 1838425"/>
                <a:gd name="connsiteY40" fmla="*/ 394964 h 2072369"/>
                <a:gd name="connsiteX41" fmla="*/ 157282 w 1838425"/>
                <a:gd name="connsiteY41" fmla="*/ 511073 h 2072369"/>
                <a:gd name="connsiteX42" fmla="*/ 163870 w 1838425"/>
                <a:gd name="connsiteY42" fmla="*/ 581891 h 2072369"/>
                <a:gd name="connsiteX43" fmla="*/ 142460 w 1838425"/>
                <a:gd name="connsiteY43" fmla="*/ 665885 h 2072369"/>
                <a:gd name="connsiteX44" fmla="*/ 111168 w 1838425"/>
                <a:gd name="connsiteY44" fmla="*/ 718587 h 2072369"/>
                <a:gd name="connsiteX45" fmla="*/ 160576 w 1838425"/>
                <a:gd name="connsiteY45" fmla="*/ 839637 h 2072369"/>
                <a:gd name="connsiteX46" fmla="*/ 197632 w 1838425"/>
                <a:gd name="connsiteY46" fmla="*/ 915396 h 2072369"/>
                <a:gd name="connsiteX47" fmla="*/ 166341 w 1838425"/>
                <a:gd name="connsiteY47" fmla="*/ 954099 h 2072369"/>
                <a:gd name="connsiteX48" fmla="*/ 190221 w 1838425"/>
                <a:gd name="connsiteY48" fmla="*/ 1012565 h 2072369"/>
                <a:gd name="connsiteX49" fmla="*/ 219043 w 1838425"/>
                <a:gd name="connsiteY49" fmla="*/ 1081737 h 2072369"/>
                <a:gd name="connsiteX50" fmla="*/ 284097 w 1838425"/>
                <a:gd name="connsiteY50" fmla="*/ 1150908 h 2072369"/>
                <a:gd name="connsiteX51" fmla="*/ 380442 w 1838425"/>
                <a:gd name="connsiteY51" fmla="*/ 1313955 h 2072369"/>
                <a:gd name="connsiteX52" fmla="*/ 537725 w 1838425"/>
                <a:gd name="connsiteY52" fmla="*/ 1406183 h 2072369"/>
                <a:gd name="connsiteX53" fmla="*/ 681008 w 1838425"/>
                <a:gd name="connsiteY53" fmla="*/ 1517352 h 2072369"/>
                <a:gd name="connsiteX54" fmla="*/ 715594 w 1838425"/>
                <a:gd name="connsiteY54" fmla="*/ 1563466 h 2072369"/>
                <a:gd name="connsiteX55" fmla="*/ 772413 w 1838425"/>
                <a:gd name="connsiteY55" fmla="*/ 1616168 h 2072369"/>
                <a:gd name="connsiteX56" fmla="*/ 821821 w 1838425"/>
                <a:gd name="connsiteY56" fmla="*/ 1705102 h 2072369"/>
                <a:gd name="connsiteX57" fmla="*/ 848172 w 1838425"/>
                <a:gd name="connsiteY57" fmla="*/ 1787449 h 2072369"/>
                <a:gd name="connsiteX58" fmla="*/ 892640 w 1838425"/>
                <a:gd name="connsiteY58" fmla="*/ 1854974 h 2072369"/>
                <a:gd name="connsiteX59" fmla="*/ 905815 w 1838425"/>
                <a:gd name="connsiteY59" fmla="*/ 1918381 h 2072369"/>
                <a:gd name="connsiteX60" fmla="*/ 912403 w 1838425"/>
                <a:gd name="connsiteY60" fmla="*/ 1972729 h 2072369"/>
                <a:gd name="connsiteX61" fmla="*/ 982398 w 1838425"/>
                <a:gd name="connsiteY61" fmla="*/ 2072369 h 2072369"/>
                <a:gd name="connsiteX62" fmla="*/ 1010396 w 1838425"/>
                <a:gd name="connsiteY62" fmla="*/ 2025432 h 2072369"/>
                <a:gd name="connsiteX63" fmla="*/ 1072979 w 1838425"/>
                <a:gd name="connsiteY63" fmla="*/ 1966965 h 2072369"/>
                <a:gd name="connsiteX64" fmla="*/ 1012043 w 1838425"/>
                <a:gd name="connsiteY64" fmla="*/ 1867326 h 2072369"/>
                <a:gd name="connsiteX65" fmla="*/ 1062274 w 1838425"/>
                <a:gd name="connsiteY65" fmla="*/ 1841798 h 2072369"/>
                <a:gd name="connsiteX66" fmla="*/ 1097683 w 1838425"/>
                <a:gd name="connsiteY66" fmla="*/ 1806389 h 2072369"/>
                <a:gd name="connsiteX67" fmla="*/ 1167678 w 1838425"/>
                <a:gd name="connsiteY67" fmla="*/ 1824505 h 2072369"/>
                <a:gd name="connsiteX68" fmla="*/ 1180854 w 1838425"/>
                <a:gd name="connsiteY68" fmla="*/ 1769333 h 2072369"/>
                <a:gd name="connsiteX69" fmla="*/ 1162737 w 1838425"/>
                <a:gd name="connsiteY69" fmla="*/ 1702632 h 2072369"/>
                <a:gd name="connsiteX70" fmla="*/ 1142974 w 1838425"/>
                <a:gd name="connsiteY70" fmla="*/ 1581582 h 2072369"/>
                <a:gd name="connsiteX71" fmla="*/ 1084508 w 1838425"/>
                <a:gd name="connsiteY71" fmla="*/ 1594758 h 2072369"/>
                <a:gd name="connsiteX72" fmla="*/ 1043334 w 1838425"/>
                <a:gd name="connsiteY72" fmla="*/ 1634284 h 2072369"/>
                <a:gd name="connsiteX73" fmla="*/ 990632 w 1838425"/>
                <a:gd name="connsiteY73" fmla="*/ 1671340 h 2072369"/>
                <a:gd name="connsiteX74" fmla="*/ 951929 w 1838425"/>
                <a:gd name="connsiteY74" fmla="*/ 1691103 h 2072369"/>
                <a:gd name="connsiteX75" fmla="*/ 934637 w 1838425"/>
                <a:gd name="connsiteY75" fmla="*/ 1677105 h 2072369"/>
                <a:gd name="connsiteX76" fmla="*/ 897581 w 1838425"/>
                <a:gd name="connsiteY76" fmla="*/ 1661458 h 2072369"/>
                <a:gd name="connsiteX77" fmla="*/ 910756 w 1838425"/>
                <a:gd name="connsiteY77" fmla="*/ 1630990 h 2072369"/>
                <a:gd name="connsiteX78" fmla="*/ 886052 w 1838425"/>
                <a:gd name="connsiteY78" fmla="*/ 1598875 h 2072369"/>
                <a:gd name="connsiteX79" fmla="*/ 857231 w 1838425"/>
                <a:gd name="connsiteY79" fmla="*/ 1559348 h 2072369"/>
                <a:gd name="connsiteX80" fmla="*/ 825939 w 1838425"/>
                <a:gd name="connsiteY80" fmla="*/ 1514881 h 2072369"/>
                <a:gd name="connsiteX81" fmla="*/ 787236 w 1838425"/>
                <a:gd name="connsiteY81" fmla="*/ 1419359 h 2072369"/>
                <a:gd name="connsiteX82" fmla="*/ 837467 w 1838425"/>
                <a:gd name="connsiteY82" fmla="*/ 1331248 h 2072369"/>
                <a:gd name="connsiteX83" fmla="*/ 862171 w 1838425"/>
                <a:gd name="connsiteY83" fmla="*/ 1323836 h 2072369"/>
                <a:gd name="connsiteX84" fmla="*/ 883581 w 1838425"/>
                <a:gd name="connsiteY84" fmla="*/ 1358422 h 2072369"/>
                <a:gd name="connsiteX85" fmla="*/ 914873 w 1838425"/>
                <a:gd name="connsiteY85" fmla="*/ 1295015 h 2072369"/>
                <a:gd name="connsiteX86" fmla="*/ 944518 w 1838425"/>
                <a:gd name="connsiteY86" fmla="*/ 1221726 h 2072369"/>
                <a:gd name="connsiteX87" fmla="*/ 965928 w 1838425"/>
                <a:gd name="connsiteY87" fmla="*/ 1158320 h 2072369"/>
                <a:gd name="connsiteX88" fmla="*/ 1012043 w 1838425"/>
                <a:gd name="connsiteY88" fmla="*/ 1133615 h 2072369"/>
                <a:gd name="connsiteX89" fmla="*/ 1062274 w 1838425"/>
                <a:gd name="connsiteY89" fmla="*/ 1161613 h 2072369"/>
                <a:gd name="connsiteX90" fmla="*/ 1119093 w 1838425"/>
                <a:gd name="connsiteY90" fmla="*/ 1203610 h 2072369"/>
                <a:gd name="connsiteX91" fmla="*/ 1164384 w 1838425"/>
                <a:gd name="connsiteY91" fmla="*/ 1183847 h 2072369"/>
                <a:gd name="connsiteX92" fmla="*/ 1183324 w 1838425"/>
                <a:gd name="connsiteY92" fmla="*/ 1201139 h 2072369"/>
                <a:gd name="connsiteX93" fmla="*/ 1220380 w 1838425"/>
                <a:gd name="connsiteY93" fmla="*/ 1223373 h 2072369"/>
                <a:gd name="connsiteX94" fmla="*/ 1249201 w 1838425"/>
                <a:gd name="connsiteY94" fmla="*/ 1295015 h 2072369"/>
                <a:gd name="connsiteX95" fmla="*/ 1282140 w 1838425"/>
                <a:gd name="connsiteY95" fmla="*/ 1351835 h 2072369"/>
                <a:gd name="connsiteX96" fmla="*/ 1344724 w 1838425"/>
                <a:gd name="connsiteY96" fmla="*/ 1341953 h 2072369"/>
                <a:gd name="connsiteX97" fmla="*/ 1413895 w 1838425"/>
                <a:gd name="connsiteY97" fmla="*/ 1334541 h 2072369"/>
                <a:gd name="connsiteX98" fmla="*/ 1460833 w 1838425"/>
                <a:gd name="connsiteY98" fmla="*/ 1294192 h 2072369"/>
                <a:gd name="connsiteX99" fmla="*/ 1497065 w 1838425"/>
                <a:gd name="connsiteY99" fmla="*/ 1258782 h 2072369"/>
                <a:gd name="connsiteX100" fmla="*/ 1539062 w 1838425"/>
                <a:gd name="connsiteY100" fmla="*/ 1230785 h 2072369"/>
                <a:gd name="connsiteX101" fmla="*/ 1599999 w 1838425"/>
                <a:gd name="connsiteY101" fmla="*/ 1202787 h 2072369"/>
                <a:gd name="connsiteX102" fmla="*/ 1674111 w 1838425"/>
                <a:gd name="connsiteY102" fmla="*/ 1148438 h 2072369"/>
                <a:gd name="connsiteX103" fmla="*/ 1832217 w 1838425"/>
                <a:gd name="connsiteY103" fmla="*/ 1184670 h 2072369"/>
                <a:gd name="connsiteX104" fmla="*/ 1825629 w 1838425"/>
                <a:gd name="connsiteY104" fmla="*/ 1099853 h 207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838425" h="2072369">
                  <a:moveTo>
                    <a:pt x="1825629" y="1099853"/>
                  </a:moveTo>
                  <a:cubicBezTo>
                    <a:pt x="1800102" y="1074326"/>
                    <a:pt x="1743282" y="1038917"/>
                    <a:pt x="1753988" y="994449"/>
                  </a:cubicBezTo>
                  <a:cubicBezTo>
                    <a:pt x="1764693" y="949982"/>
                    <a:pt x="1800925" y="922807"/>
                    <a:pt x="1782809" y="899750"/>
                  </a:cubicBezTo>
                  <a:cubicBezTo>
                    <a:pt x="1764693" y="875870"/>
                    <a:pt x="1721049" y="880811"/>
                    <a:pt x="1721049" y="852812"/>
                  </a:cubicBezTo>
                  <a:cubicBezTo>
                    <a:pt x="1721049" y="824815"/>
                    <a:pt x="1725166" y="791052"/>
                    <a:pt x="1714461" y="781171"/>
                  </a:cubicBezTo>
                  <a:cubicBezTo>
                    <a:pt x="1704580" y="771289"/>
                    <a:pt x="1739989" y="733410"/>
                    <a:pt x="1727637" y="701294"/>
                  </a:cubicBezTo>
                  <a:cubicBezTo>
                    <a:pt x="1714461" y="669179"/>
                    <a:pt x="1677405" y="686472"/>
                    <a:pt x="1677405" y="651063"/>
                  </a:cubicBezTo>
                  <a:cubicBezTo>
                    <a:pt x="1677405" y="615654"/>
                    <a:pt x="1673288" y="608242"/>
                    <a:pt x="1658465" y="593420"/>
                  </a:cubicBezTo>
                  <a:cubicBezTo>
                    <a:pt x="1643643" y="578598"/>
                    <a:pt x="1650231" y="558834"/>
                    <a:pt x="1671641" y="549776"/>
                  </a:cubicBezTo>
                  <a:cubicBezTo>
                    <a:pt x="1693874" y="540718"/>
                    <a:pt x="1679875" y="498721"/>
                    <a:pt x="1651054" y="498721"/>
                  </a:cubicBezTo>
                  <a:cubicBezTo>
                    <a:pt x="1622233" y="498721"/>
                    <a:pt x="1628820" y="465782"/>
                    <a:pt x="1606587" y="456724"/>
                  </a:cubicBezTo>
                  <a:cubicBezTo>
                    <a:pt x="1584353" y="446843"/>
                    <a:pt x="1635408" y="432020"/>
                    <a:pt x="1627997" y="403199"/>
                  </a:cubicBezTo>
                  <a:cubicBezTo>
                    <a:pt x="1620586" y="374378"/>
                    <a:pt x="1588470" y="391670"/>
                    <a:pt x="1555532" y="391670"/>
                  </a:cubicBezTo>
                  <a:cubicBezTo>
                    <a:pt x="1522593" y="391670"/>
                    <a:pt x="1512711" y="312617"/>
                    <a:pt x="1479772" y="320029"/>
                  </a:cubicBezTo>
                  <a:cubicBezTo>
                    <a:pt x="1446834" y="327440"/>
                    <a:pt x="1460833" y="232741"/>
                    <a:pt x="1436129" y="232741"/>
                  </a:cubicBezTo>
                  <a:cubicBezTo>
                    <a:pt x="1411425" y="232741"/>
                    <a:pt x="1354605" y="247563"/>
                    <a:pt x="1354605" y="213801"/>
                  </a:cubicBezTo>
                  <a:cubicBezTo>
                    <a:pt x="1354605" y="179215"/>
                    <a:pt x="1338960" y="158629"/>
                    <a:pt x="1338960" y="134748"/>
                  </a:cubicBezTo>
                  <a:cubicBezTo>
                    <a:pt x="1338960" y="110868"/>
                    <a:pt x="1336489" y="105103"/>
                    <a:pt x="1314256" y="105103"/>
                  </a:cubicBezTo>
                  <a:cubicBezTo>
                    <a:pt x="1292022" y="105103"/>
                    <a:pt x="1274729" y="21109"/>
                    <a:pt x="1241790" y="36755"/>
                  </a:cubicBezTo>
                  <a:cubicBezTo>
                    <a:pt x="1208851" y="52401"/>
                    <a:pt x="1114976" y="21109"/>
                    <a:pt x="1086978" y="8757"/>
                  </a:cubicBezTo>
                  <a:cubicBezTo>
                    <a:pt x="1058980" y="-2771"/>
                    <a:pt x="972516" y="-15123"/>
                    <a:pt x="954400" y="58165"/>
                  </a:cubicBezTo>
                  <a:cubicBezTo>
                    <a:pt x="936283" y="130631"/>
                    <a:pt x="957694" y="190744"/>
                    <a:pt x="982398" y="215448"/>
                  </a:cubicBezTo>
                  <a:cubicBezTo>
                    <a:pt x="1007102" y="240152"/>
                    <a:pt x="886052" y="236858"/>
                    <a:pt x="873700" y="268973"/>
                  </a:cubicBezTo>
                  <a:cubicBezTo>
                    <a:pt x="860524" y="301089"/>
                    <a:pt x="849819" y="334027"/>
                    <a:pt x="834173" y="327440"/>
                  </a:cubicBezTo>
                  <a:cubicBezTo>
                    <a:pt x="818527" y="320852"/>
                    <a:pt x="779001" y="310970"/>
                    <a:pt x="762532" y="327440"/>
                  </a:cubicBezTo>
                  <a:cubicBezTo>
                    <a:pt x="746062" y="343909"/>
                    <a:pt x="777354" y="403199"/>
                    <a:pt x="725476" y="430373"/>
                  </a:cubicBezTo>
                  <a:cubicBezTo>
                    <a:pt x="672774" y="456724"/>
                    <a:pt x="689243" y="373554"/>
                    <a:pt x="633247" y="429550"/>
                  </a:cubicBezTo>
                  <a:cubicBezTo>
                    <a:pt x="578075" y="484722"/>
                    <a:pt x="540195" y="474017"/>
                    <a:pt x="540195" y="446843"/>
                  </a:cubicBezTo>
                  <a:cubicBezTo>
                    <a:pt x="540195" y="419668"/>
                    <a:pt x="513844" y="362849"/>
                    <a:pt x="477612" y="362849"/>
                  </a:cubicBezTo>
                  <a:cubicBezTo>
                    <a:pt x="441379" y="362849"/>
                    <a:pt x="441379" y="355438"/>
                    <a:pt x="441379" y="330734"/>
                  </a:cubicBezTo>
                  <a:cubicBezTo>
                    <a:pt x="441379" y="306029"/>
                    <a:pt x="441379" y="249210"/>
                    <a:pt x="398559" y="237682"/>
                  </a:cubicBezTo>
                  <a:cubicBezTo>
                    <a:pt x="355738" y="226153"/>
                    <a:pt x="333505" y="231094"/>
                    <a:pt x="333505" y="253328"/>
                  </a:cubicBezTo>
                  <a:cubicBezTo>
                    <a:pt x="333505" y="275561"/>
                    <a:pt x="284097" y="254151"/>
                    <a:pt x="268451" y="270620"/>
                  </a:cubicBezTo>
                  <a:cubicBezTo>
                    <a:pt x="252805" y="286266"/>
                    <a:pt x="247041" y="235211"/>
                    <a:pt x="214925" y="235211"/>
                  </a:cubicBezTo>
                  <a:cubicBezTo>
                    <a:pt x="182810" y="235211"/>
                    <a:pt x="212455" y="166040"/>
                    <a:pt x="181986" y="158629"/>
                  </a:cubicBezTo>
                  <a:cubicBezTo>
                    <a:pt x="150695" y="151218"/>
                    <a:pt x="110345" y="124043"/>
                    <a:pt x="110345" y="109221"/>
                  </a:cubicBezTo>
                  <a:cubicBezTo>
                    <a:pt x="110345" y="94398"/>
                    <a:pt x="70818" y="83693"/>
                    <a:pt x="59290" y="106750"/>
                  </a:cubicBezTo>
                  <a:cubicBezTo>
                    <a:pt x="50231" y="124043"/>
                    <a:pt x="21410" y="116632"/>
                    <a:pt x="0" y="123220"/>
                  </a:cubicBezTo>
                  <a:cubicBezTo>
                    <a:pt x="19763" y="170157"/>
                    <a:pt x="32115" y="223683"/>
                    <a:pt x="38703" y="223683"/>
                  </a:cubicBezTo>
                  <a:cubicBezTo>
                    <a:pt x="46938" y="223683"/>
                    <a:pt x="66701" y="263209"/>
                    <a:pt x="59290" y="294501"/>
                  </a:cubicBezTo>
                  <a:cubicBezTo>
                    <a:pt x="51878" y="326616"/>
                    <a:pt x="98816" y="357908"/>
                    <a:pt x="109521" y="394964"/>
                  </a:cubicBezTo>
                  <a:cubicBezTo>
                    <a:pt x="120226" y="432020"/>
                    <a:pt x="157282" y="469900"/>
                    <a:pt x="157282" y="511073"/>
                  </a:cubicBezTo>
                  <a:cubicBezTo>
                    <a:pt x="157282" y="552246"/>
                    <a:pt x="181986" y="563775"/>
                    <a:pt x="163870" y="581891"/>
                  </a:cubicBezTo>
                  <a:cubicBezTo>
                    <a:pt x="145754" y="600008"/>
                    <a:pt x="142460" y="625535"/>
                    <a:pt x="142460" y="665885"/>
                  </a:cubicBezTo>
                  <a:cubicBezTo>
                    <a:pt x="142460" y="706235"/>
                    <a:pt x="111168" y="676590"/>
                    <a:pt x="111168" y="718587"/>
                  </a:cubicBezTo>
                  <a:cubicBezTo>
                    <a:pt x="111168" y="760584"/>
                    <a:pt x="160576" y="805051"/>
                    <a:pt x="160576" y="839637"/>
                  </a:cubicBezTo>
                  <a:cubicBezTo>
                    <a:pt x="160576" y="874223"/>
                    <a:pt x="186927" y="875046"/>
                    <a:pt x="197632" y="915396"/>
                  </a:cubicBezTo>
                  <a:cubicBezTo>
                    <a:pt x="208337" y="955746"/>
                    <a:pt x="161400" y="931042"/>
                    <a:pt x="166341" y="954099"/>
                  </a:cubicBezTo>
                  <a:cubicBezTo>
                    <a:pt x="171281" y="976333"/>
                    <a:pt x="190221" y="977980"/>
                    <a:pt x="190221" y="1012565"/>
                  </a:cubicBezTo>
                  <a:cubicBezTo>
                    <a:pt x="190221" y="1047975"/>
                    <a:pt x="219043" y="1045504"/>
                    <a:pt x="219043" y="1081737"/>
                  </a:cubicBezTo>
                  <a:cubicBezTo>
                    <a:pt x="219043" y="1117969"/>
                    <a:pt x="266804" y="1134439"/>
                    <a:pt x="284097" y="1150908"/>
                  </a:cubicBezTo>
                  <a:cubicBezTo>
                    <a:pt x="301389" y="1168201"/>
                    <a:pt x="331034" y="1265370"/>
                    <a:pt x="380442" y="1313955"/>
                  </a:cubicBezTo>
                  <a:cubicBezTo>
                    <a:pt x="429850" y="1363363"/>
                    <a:pt x="503963" y="1395478"/>
                    <a:pt x="537725" y="1406183"/>
                  </a:cubicBezTo>
                  <a:cubicBezTo>
                    <a:pt x="570663" y="1416888"/>
                    <a:pt x="667009" y="1484413"/>
                    <a:pt x="681008" y="1517352"/>
                  </a:cubicBezTo>
                  <a:cubicBezTo>
                    <a:pt x="695007" y="1550290"/>
                    <a:pt x="694184" y="1571700"/>
                    <a:pt x="715594" y="1563466"/>
                  </a:cubicBezTo>
                  <a:cubicBezTo>
                    <a:pt x="737004" y="1555231"/>
                    <a:pt x="772413" y="1571700"/>
                    <a:pt x="772413" y="1616168"/>
                  </a:cubicBezTo>
                  <a:cubicBezTo>
                    <a:pt x="772413" y="1659811"/>
                    <a:pt x="821821" y="1665576"/>
                    <a:pt x="821821" y="1705102"/>
                  </a:cubicBezTo>
                  <a:cubicBezTo>
                    <a:pt x="821821" y="1744629"/>
                    <a:pt x="848172" y="1741335"/>
                    <a:pt x="848172" y="1787449"/>
                  </a:cubicBezTo>
                  <a:cubicBezTo>
                    <a:pt x="848172" y="1833564"/>
                    <a:pt x="904992" y="1826975"/>
                    <a:pt x="892640" y="1854974"/>
                  </a:cubicBezTo>
                  <a:cubicBezTo>
                    <a:pt x="881111" y="1882972"/>
                    <a:pt x="882758" y="1909322"/>
                    <a:pt x="905815" y="1918381"/>
                  </a:cubicBezTo>
                  <a:cubicBezTo>
                    <a:pt x="928049" y="1926615"/>
                    <a:pt x="912403" y="1938967"/>
                    <a:pt x="912403" y="1972729"/>
                  </a:cubicBezTo>
                  <a:cubicBezTo>
                    <a:pt x="912403" y="1998257"/>
                    <a:pt x="959341" y="2034490"/>
                    <a:pt x="982398" y="2072369"/>
                  </a:cubicBezTo>
                  <a:cubicBezTo>
                    <a:pt x="982398" y="2072369"/>
                    <a:pt x="974986" y="2025432"/>
                    <a:pt x="1010396" y="2025432"/>
                  </a:cubicBezTo>
                  <a:cubicBezTo>
                    <a:pt x="1045805" y="2025432"/>
                    <a:pt x="1088625" y="1998257"/>
                    <a:pt x="1072979" y="1966965"/>
                  </a:cubicBezTo>
                  <a:cubicBezTo>
                    <a:pt x="1057333" y="1935673"/>
                    <a:pt x="1002161" y="1890383"/>
                    <a:pt x="1012043" y="1867326"/>
                  </a:cubicBezTo>
                  <a:cubicBezTo>
                    <a:pt x="1021924" y="1844269"/>
                    <a:pt x="1062274" y="1874737"/>
                    <a:pt x="1062274" y="1841798"/>
                  </a:cubicBezTo>
                  <a:cubicBezTo>
                    <a:pt x="1062274" y="1808859"/>
                    <a:pt x="1080390" y="1788273"/>
                    <a:pt x="1097683" y="1806389"/>
                  </a:cubicBezTo>
                  <a:cubicBezTo>
                    <a:pt x="1115800" y="1824505"/>
                    <a:pt x="1167678" y="1851679"/>
                    <a:pt x="1167678" y="1824505"/>
                  </a:cubicBezTo>
                  <a:cubicBezTo>
                    <a:pt x="1167678" y="1796507"/>
                    <a:pt x="1180854" y="1769333"/>
                    <a:pt x="1180854" y="1769333"/>
                  </a:cubicBezTo>
                  <a:cubicBezTo>
                    <a:pt x="1180854" y="1769333"/>
                    <a:pt x="1196499" y="1714984"/>
                    <a:pt x="1162737" y="1702632"/>
                  </a:cubicBezTo>
                  <a:cubicBezTo>
                    <a:pt x="1128152" y="1689457"/>
                    <a:pt x="1156973" y="1595581"/>
                    <a:pt x="1142974" y="1581582"/>
                  </a:cubicBezTo>
                  <a:cubicBezTo>
                    <a:pt x="1128975" y="1567583"/>
                    <a:pt x="1102624" y="1612050"/>
                    <a:pt x="1084508" y="1594758"/>
                  </a:cubicBezTo>
                  <a:cubicBezTo>
                    <a:pt x="1066392" y="1576641"/>
                    <a:pt x="1043334" y="1610403"/>
                    <a:pt x="1043334" y="1634284"/>
                  </a:cubicBezTo>
                  <a:cubicBezTo>
                    <a:pt x="1043334" y="1658164"/>
                    <a:pt x="1003808" y="1658164"/>
                    <a:pt x="990632" y="1671340"/>
                  </a:cubicBezTo>
                  <a:cubicBezTo>
                    <a:pt x="977457" y="1684515"/>
                    <a:pt x="956047" y="1668870"/>
                    <a:pt x="951929" y="1691103"/>
                  </a:cubicBezTo>
                  <a:cubicBezTo>
                    <a:pt x="948635" y="1713337"/>
                    <a:pt x="934637" y="1688633"/>
                    <a:pt x="934637" y="1677105"/>
                  </a:cubicBezTo>
                  <a:cubicBezTo>
                    <a:pt x="934637" y="1665576"/>
                    <a:pt x="914873" y="1661458"/>
                    <a:pt x="897581" y="1661458"/>
                  </a:cubicBezTo>
                  <a:cubicBezTo>
                    <a:pt x="880288" y="1661458"/>
                    <a:pt x="899227" y="1642519"/>
                    <a:pt x="910756" y="1630990"/>
                  </a:cubicBezTo>
                  <a:cubicBezTo>
                    <a:pt x="923108" y="1618638"/>
                    <a:pt x="900051" y="1598875"/>
                    <a:pt x="886052" y="1598875"/>
                  </a:cubicBezTo>
                  <a:cubicBezTo>
                    <a:pt x="872053" y="1598875"/>
                    <a:pt x="840761" y="1594758"/>
                    <a:pt x="857231" y="1559348"/>
                  </a:cubicBezTo>
                  <a:cubicBezTo>
                    <a:pt x="874523" y="1523939"/>
                    <a:pt x="839938" y="1514881"/>
                    <a:pt x="825939" y="1514881"/>
                  </a:cubicBezTo>
                  <a:cubicBezTo>
                    <a:pt x="811940" y="1514881"/>
                    <a:pt x="787236" y="1446533"/>
                    <a:pt x="787236" y="1419359"/>
                  </a:cubicBezTo>
                  <a:cubicBezTo>
                    <a:pt x="787236" y="1392184"/>
                    <a:pt x="837467" y="1357598"/>
                    <a:pt x="837467" y="1331248"/>
                  </a:cubicBezTo>
                  <a:cubicBezTo>
                    <a:pt x="837467" y="1304897"/>
                    <a:pt x="862171" y="1299132"/>
                    <a:pt x="862171" y="1323836"/>
                  </a:cubicBezTo>
                  <a:cubicBezTo>
                    <a:pt x="862171" y="1348540"/>
                    <a:pt x="866289" y="1363363"/>
                    <a:pt x="883581" y="1358422"/>
                  </a:cubicBezTo>
                  <a:cubicBezTo>
                    <a:pt x="900874" y="1353481"/>
                    <a:pt x="914873" y="1314778"/>
                    <a:pt x="914873" y="1295015"/>
                  </a:cubicBezTo>
                  <a:cubicBezTo>
                    <a:pt x="914873" y="1276075"/>
                    <a:pt x="944518" y="1252195"/>
                    <a:pt x="944518" y="1221726"/>
                  </a:cubicBezTo>
                  <a:cubicBezTo>
                    <a:pt x="944518" y="1190434"/>
                    <a:pt x="965928" y="1183024"/>
                    <a:pt x="965928" y="1158320"/>
                  </a:cubicBezTo>
                  <a:cubicBezTo>
                    <a:pt x="965928" y="1133615"/>
                    <a:pt x="1001338" y="1123734"/>
                    <a:pt x="1012043" y="1133615"/>
                  </a:cubicBezTo>
                  <a:cubicBezTo>
                    <a:pt x="1021924" y="1143497"/>
                    <a:pt x="1040864" y="1161613"/>
                    <a:pt x="1062274" y="1161613"/>
                  </a:cubicBezTo>
                  <a:cubicBezTo>
                    <a:pt x="1083684" y="1161613"/>
                    <a:pt x="1083684" y="1212668"/>
                    <a:pt x="1119093" y="1203610"/>
                  </a:cubicBezTo>
                  <a:cubicBezTo>
                    <a:pt x="1154503" y="1193729"/>
                    <a:pt x="1153679" y="1194552"/>
                    <a:pt x="1164384" y="1183847"/>
                  </a:cubicBezTo>
                  <a:cubicBezTo>
                    <a:pt x="1175089" y="1173142"/>
                    <a:pt x="1183324" y="1190434"/>
                    <a:pt x="1183324" y="1201139"/>
                  </a:cubicBezTo>
                  <a:cubicBezTo>
                    <a:pt x="1183324" y="1211845"/>
                    <a:pt x="1180854" y="1223373"/>
                    <a:pt x="1220380" y="1223373"/>
                  </a:cubicBezTo>
                  <a:cubicBezTo>
                    <a:pt x="1259907" y="1223373"/>
                    <a:pt x="1249201" y="1270311"/>
                    <a:pt x="1249201" y="1295015"/>
                  </a:cubicBezTo>
                  <a:cubicBezTo>
                    <a:pt x="1249201" y="1319719"/>
                    <a:pt x="1250025" y="1351835"/>
                    <a:pt x="1282140" y="1351835"/>
                  </a:cubicBezTo>
                  <a:cubicBezTo>
                    <a:pt x="1313432" y="1351835"/>
                    <a:pt x="1324137" y="1310661"/>
                    <a:pt x="1344724" y="1341953"/>
                  </a:cubicBezTo>
                  <a:cubicBezTo>
                    <a:pt x="1365310" y="1373245"/>
                    <a:pt x="1408954" y="1367480"/>
                    <a:pt x="1413895" y="1334541"/>
                  </a:cubicBezTo>
                  <a:cubicBezTo>
                    <a:pt x="1418836" y="1301603"/>
                    <a:pt x="1466597" y="1337012"/>
                    <a:pt x="1460833" y="1294192"/>
                  </a:cubicBezTo>
                  <a:cubicBezTo>
                    <a:pt x="1455892" y="1251371"/>
                    <a:pt x="1472361" y="1258782"/>
                    <a:pt x="1497065" y="1258782"/>
                  </a:cubicBezTo>
                  <a:cubicBezTo>
                    <a:pt x="1521769" y="1258782"/>
                    <a:pt x="1539062" y="1248077"/>
                    <a:pt x="1539062" y="1230785"/>
                  </a:cubicBezTo>
                  <a:cubicBezTo>
                    <a:pt x="1539062" y="1213491"/>
                    <a:pt x="1590117" y="1234902"/>
                    <a:pt x="1599999" y="1202787"/>
                  </a:cubicBezTo>
                  <a:cubicBezTo>
                    <a:pt x="1609881" y="1170672"/>
                    <a:pt x="1613174" y="1131968"/>
                    <a:pt x="1674111" y="1148438"/>
                  </a:cubicBezTo>
                  <a:cubicBezTo>
                    <a:pt x="1735048" y="1164083"/>
                    <a:pt x="1814924" y="1201963"/>
                    <a:pt x="1832217" y="1184670"/>
                  </a:cubicBezTo>
                  <a:cubicBezTo>
                    <a:pt x="1828923" y="1181377"/>
                    <a:pt x="1851980" y="1125381"/>
                    <a:pt x="1825629" y="1099853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DC93DC4-B424-4B11-BB5E-D79FCE3A4345}"/>
                </a:ext>
              </a:extLst>
            </p:cNvPr>
            <p:cNvSpPr/>
            <p:nvPr/>
          </p:nvSpPr>
          <p:spPr>
            <a:xfrm>
              <a:off x="1014336" y="1206458"/>
              <a:ext cx="1938443" cy="2107255"/>
            </a:xfrm>
            <a:custGeom>
              <a:avLst/>
              <a:gdLst>
                <a:gd name="connsiteX0" fmla="*/ 1015336 w 1938443"/>
                <a:gd name="connsiteY0" fmla="*/ 2064435 h 2107255"/>
                <a:gd name="connsiteX1" fmla="*/ 1052392 w 1938443"/>
                <a:gd name="connsiteY1" fmla="*/ 2049613 h 2107255"/>
                <a:gd name="connsiteX2" fmla="*/ 1152855 w 1938443"/>
                <a:gd name="connsiteY2" fmla="*/ 2038908 h 2107255"/>
                <a:gd name="connsiteX3" fmla="*/ 1171795 w 1938443"/>
                <a:gd name="connsiteY3" fmla="*/ 1997734 h 2107255"/>
                <a:gd name="connsiteX4" fmla="*/ 1226967 w 1938443"/>
                <a:gd name="connsiteY4" fmla="*/ 1973030 h 2107255"/>
                <a:gd name="connsiteX5" fmla="*/ 1186617 w 1938443"/>
                <a:gd name="connsiteY5" fmla="*/ 1952444 h 2107255"/>
                <a:gd name="connsiteX6" fmla="*/ 1153679 w 1938443"/>
                <a:gd name="connsiteY6" fmla="*/ 1892330 h 2107255"/>
                <a:gd name="connsiteX7" fmla="*/ 1146267 w 1938443"/>
                <a:gd name="connsiteY7" fmla="*/ 1832217 h 2107255"/>
                <a:gd name="connsiteX8" fmla="*/ 1128151 w 1938443"/>
                <a:gd name="connsiteY8" fmla="*/ 1745753 h 2107255"/>
                <a:gd name="connsiteX9" fmla="*/ 1132268 w 1938443"/>
                <a:gd name="connsiteY9" fmla="*/ 1691404 h 2107255"/>
                <a:gd name="connsiteX10" fmla="*/ 1081213 w 1938443"/>
                <a:gd name="connsiteY10" fmla="*/ 1618939 h 2107255"/>
                <a:gd name="connsiteX11" fmla="*/ 1033452 w 1938443"/>
                <a:gd name="connsiteY11" fmla="*/ 1587647 h 2107255"/>
                <a:gd name="connsiteX12" fmla="*/ 1005454 w 1938443"/>
                <a:gd name="connsiteY12" fmla="*/ 1502006 h 2107255"/>
                <a:gd name="connsiteX13" fmla="*/ 963457 w 1938443"/>
                <a:gd name="connsiteY13" fmla="*/ 1441893 h 2107255"/>
                <a:gd name="connsiteX14" fmla="*/ 971692 w 1938443"/>
                <a:gd name="connsiteY14" fmla="*/ 1408954 h 2107255"/>
                <a:gd name="connsiteX15" fmla="*/ 916520 w 1938443"/>
                <a:gd name="connsiteY15" fmla="*/ 1399073 h 2107255"/>
                <a:gd name="connsiteX16" fmla="*/ 876170 w 1938443"/>
                <a:gd name="connsiteY16" fmla="*/ 1329901 h 2107255"/>
                <a:gd name="connsiteX17" fmla="*/ 887698 w 1938443"/>
                <a:gd name="connsiteY17" fmla="*/ 1250848 h 2107255"/>
                <a:gd name="connsiteX18" fmla="*/ 834173 w 1938443"/>
                <a:gd name="connsiteY18" fmla="*/ 1187441 h 2107255"/>
                <a:gd name="connsiteX19" fmla="*/ 811939 w 1938443"/>
                <a:gd name="connsiteY19" fmla="*/ 1127328 h 2107255"/>
                <a:gd name="connsiteX20" fmla="*/ 750179 w 1938443"/>
                <a:gd name="connsiteY20" fmla="*/ 1061451 h 2107255"/>
                <a:gd name="connsiteX21" fmla="*/ 731239 w 1938443"/>
                <a:gd name="connsiteY21" fmla="*/ 1031806 h 2107255"/>
                <a:gd name="connsiteX22" fmla="*/ 783941 w 1938443"/>
                <a:gd name="connsiteY22" fmla="*/ 1011219 h 2107255"/>
                <a:gd name="connsiteX23" fmla="*/ 827585 w 1938443"/>
                <a:gd name="connsiteY23" fmla="*/ 982398 h 2107255"/>
                <a:gd name="connsiteX24" fmla="*/ 939577 w 1938443"/>
                <a:gd name="connsiteY24" fmla="*/ 974987 h 2107255"/>
                <a:gd name="connsiteX25" fmla="*/ 1000513 w 1938443"/>
                <a:gd name="connsiteY25" fmla="*/ 989809 h 2107255"/>
                <a:gd name="connsiteX26" fmla="*/ 1043334 w 1938443"/>
                <a:gd name="connsiteY26" fmla="*/ 975810 h 2107255"/>
                <a:gd name="connsiteX27" fmla="*/ 1132268 w 1938443"/>
                <a:gd name="connsiteY27" fmla="*/ 994750 h 2107255"/>
                <a:gd name="connsiteX28" fmla="*/ 1176736 w 1938443"/>
                <a:gd name="connsiteY28" fmla="*/ 1035100 h 2107255"/>
                <a:gd name="connsiteX29" fmla="*/ 1215439 w 1938443"/>
                <a:gd name="connsiteY29" fmla="*/ 1106742 h 2107255"/>
                <a:gd name="connsiteX30" fmla="*/ 1341429 w 1938443"/>
                <a:gd name="connsiteY30" fmla="*/ 1178383 h 2107255"/>
                <a:gd name="connsiteX31" fmla="*/ 1388367 w 1938443"/>
                <a:gd name="connsiteY31" fmla="*/ 1236026 h 2107255"/>
                <a:gd name="connsiteX32" fmla="*/ 1497065 w 1938443"/>
                <a:gd name="connsiteY32" fmla="*/ 1249202 h 2107255"/>
                <a:gd name="connsiteX33" fmla="*/ 1657641 w 1938443"/>
                <a:gd name="connsiteY33" fmla="*/ 1235203 h 2107255"/>
                <a:gd name="connsiteX34" fmla="*/ 1704579 w 1938443"/>
                <a:gd name="connsiteY34" fmla="*/ 1249202 h 2107255"/>
                <a:gd name="connsiteX35" fmla="*/ 1755634 w 1938443"/>
                <a:gd name="connsiteY35" fmla="*/ 1241790 h 2107255"/>
                <a:gd name="connsiteX36" fmla="*/ 1824805 w 1938443"/>
                <a:gd name="connsiteY36" fmla="*/ 1180030 h 2107255"/>
                <a:gd name="connsiteX37" fmla="*/ 1845392 w 1938443"/>
                <a:gd name="connsiteY37" fmla="*/ 1154503 h 2107255"/>
                <a:gd name="connsiteX38" fmla="*/ 1841275 w 1938443"/>
                <a:gd name="connsiteY38" fmla="*/ 1121564 h 2107255"/>
                <a:gd name="connsiteX39" fmla="*/ 1899741 w 1938443"/>
                <a:gd name="connsiteY39" fmla="*/ 1138033 h 2107255"/>
                <a:gd name="connsiteX40" fmla="*/ 1938444 w 1938443"/>
                <a:gd name="connsiteY40" fmla="*/ 1126505 h 2107255"/>
                <a:gd name="connsiteX41" fmla="*/ 1896447 w 1938443"/>
                <a:gd name="connsiteY41" fmla="*/ 1043334 h 2107255"/>
                <a:gd name="connsiteX42" fmla="*/ 1853627 w 1938443"/>
                <a:gd name="connsiteY42" fmla="*/ 888522 h 2107255"/>
                <a:gd name="connsiteX43" fmla="*/ 1717754 w 1938443"/>
                <a:gd name="connsiteY43" fmla="*/ 805352 h 2107255"/>
                <a:gd name="connsiteX44" fmla="*/ 1612351 w 1938443"/>
                <a:gd name="connsiteY44" fmla="*/ 786412 h 2107255"/>
                <a:gd name="connsiteX45" fmla="*/ 1706226 w 1938443"/>
                <a:gd name="connsiteY45" fmla="*/ 753474 h 2107255"/>
                <a:gd name="connsiteX46" fmla="*/ 1612351 w 1938443"/>
                <a:gd name="connsiteY46" fmla="*/ 671127 h 2107255"/>
                <a:gd name="connsiteX47" fmla="*/ 1641172 w 1938443"/>
                <a:gd name="connsiteY47" fmla="*/ 587956 h 2107255"/>
                <a:gd name="connsiteX48" fmla="*/ 1608233 w 1938443"/>
                <a:gd name="connsiteY48" fmla="*/ 527020 h 2107255"/>
                <a:gd name="connsiteX49" fmla="*/ 1568707 w 1938443"/>
                <a:gd name="connsiteY49" fmla="*/ 482552 h 2107255"/>
                <a:gd name="connsiteX50" fmla="*/ 1490477 w 1938443"/>
                <a:gd name="connsiteY50" fmla="*/ 396912 h 2107255"/>
                <a:gd name="connsiteX51" fmla="*/ 1471537 w 1938443"/>
                <a:gd name="connsiteY51" fmla="*/ 268451 h 2107255"/>
                <a:gd name="connsiteX52" fmla="*/ 1416365 w 1938443"/>
                <a:gd name="connsiteY52" fmla="*/ 247041 h 2107255"/>
                <a:gd name="connsiteX53" fmla="*/ 1372721 w 1938443"/>
                <a:gd name="connsiteY53" fmla="*/ 265157 h 2107255"/>
                <a:gd name="connsiteX54" fmla="*/ 1332371 w 1938443"/>
                <a:gd name="connsiteY54" fmla="*/ 289037 h 2107255"/>
                <a:gd name="connsiteX55" fmla="*/ 1332371 w 1938443"/>
                <a:gd name="connsiteY55" fmla="*/ 328564 h 2107255"/>
                <a:gd name="connsiteX56" fmla="*/ 1301079 w 1938443"/>
                <a:gd name="connsiteY56" fmla="*/ 359856 h 2107255"/>
                <a:gd name="connsiteX57" fmla="*/ 1268141 w 1938443"/>
                <a:gd name="connsiteY57" fmla="*/ 320329 h 2107255"/>
                <a:gd name="connsiteX58" fmla="*/ 1254965 w 1938443"/>
                <a:gd name="connsiteY58" fmla="*/ 167988 h 2107255"/>
                <a:gd name="connsiteX59" fmla="*/ 1164384 w 1938443"/>
                <a:gd name="connsiteY59" fmla="*/ 154812 h 2107255"/>
                <a:gd name="connsiteX60" fmla="*/ 1100153 w 1938443"/>
                <a:gd name="connsiteY60" fmla="*/ 112815 h 2107255"/>
                <a:gd name="connsiteX61" fmla="*/ 1014512 w 1938443"/>
                <a:gd name="connsiteY61" fmla="*/ 0 h 2107255"/>
                <a:gd name="connsiteX62" fmla="*/ 770766 w 1938443"/>
                <a:gd name="connsiteY62" fmla="*/ 43644 h 2107255"/>
                <a:gd name="connsiteX63" fmla="*/ 659598 w 1938443"/>
                <a:gd name="connsiteY63" fmla="*/ 209161 h 2107255"/>
                <a:gd name="connsiteX64" fmla="*/ 525372 w 1938443"/>
                <a:gd name="connsiteY64" fmla="*/ 314565 h 2107255"/>
                <a:gd name="connsiteX65" fmla="*/ 143283 w 1938443"/>
                <a:gd name="connsiteY65" fmla="*/ 247864 h 2107255"/>
                <a:gd name="connsiteX66" fmla="*/ 67524 w 1938443"/>
                <a:gd name="connsiteY66" fmla="*/ 575604 h 2107255"/>
                <a:gd name="connsiteX67" fmla="*/ 1646 w 1938443"/>
                <a:gd name="connsiteY67" fmla="*/ 751827 h 2107255"/>
                <a:gd name="connsiteX68" fmla="*/ 188574 w 1938443"/>
                <a:gd name="connsiteY68" fmla="*/ 753474 h 2107255"/>
                <a:gd name="connsiteX69" fmla="*/ 268450 w 1938443"/>
                <a:gd name="connsiteY69" fmla="*/ 834997 h 2107255"/>
                <a:gd name="connsiteX70" fmla="*/ 329387 w 1938443"/>
                <a:gd name="connsiteY70" fmla="*/ 937930 h 2107255"/>
                <a:gd name="connsiteX71" fmla="*/ 413381 w 1938443"/>
                <a:gd name="connsiteY71" fmla="*/ 1091919 h 2107255"/>
                <a:gd name="connsiteX72" fmla="*/ 514667 w 1938443"/>
                <a:gd name="connsiteY72" fmla="*/ 1234379 h 2107255"/>
                <a:gd name="connsiteX73" fmla="*/ 651363 w 1938443"/>
                <a:gd name="connsiteY73" fmla="*/ 1456716 h 2107255"/>
                <a:gd name="connsiteX74" fmla="*/ 711476 w 1938443"/>
                <a:gd name="connsiteY74" fmla="*/ 1515182 h 2107255"/>
                <a:gd name="connsiteX75" fmla="*/ 727122 w 1938443"/>
                <a:gd name="connsiteY75" fmla="*/ 1612351 h 2107255"/>
                <a:gd name="connsiteX76" fmla="*/ 811116 w 1938443"/>
                <a:gd name="connsiteY76" fmla="*/ 1699639 h 2107255"/>
                <a:gd name="connsiteX77" fmla="*/ 858053 w 1938443"/>
                <a:gd name="connsiteY77" fmla="*/ 1762222 h 2107255"/>
                <a:gd name="connsiteX78" fmla="*/ 922284 w 1938443"/>
                <a:gd name="connsiteY78" fmla="*/ 1870097 h 2107255"/>
                <a:gd name="connsiteX79" fmla="*/ 929695 w 1938443"/>
                <a:gd name="connsiteY79" fmla="*/ 1973854 h 2107255"/>
                <a:gd name="connsiteX80" fmla="*/ 914049 w 1938443"/>
                <a:gd name="connsiteY80" fmla="*/ 2003498 h 2107255"/>
                <a:gd name="connsiteX81" fmla="*/ 974163 w 1938443"/>
                <a:gd name="connsiteY81" fmla="*/ 2095727 h 2107255"/>
                <a:gd name="connsiteX82" fmla="*/ 987338 w 1938443"/>
                <a:gd name="connsiteY82" fmla="*/ 2107256 h 2107255"/>
                <a:gd name="connsiteX83" fmla="*/ 1015336 w 1938443"/>
                <a:gd name="connsiteY83" fmla="*/ 2064435 h 210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38443" h="2107255">
                  <a:moveTo>
                    <a:pt x="1015336" y="2064435"/>
                  </a:moveTo>
                  <a:cubicBezTo>
                    <a:pt x="1015336" y="2036437"/>
                    <a:pt x="1052392" y="2040555"/>
                    <a:pt x="1052392" y="2049613"/>
                  </a:cubicBezTo>
                  <a:cubicBezTo>
                    <a:pt x="1052392" y="2057847"/>
                    <a:pt x="1152855" y="2061141"/>
                    <a:pt x="1152855" y="2038908"/>
                  </a:cubicBezTo>
                  <a:cubicBezTo>
                    <a:pt x="1152855" y="2016674"/>
                    <a:pt x="1148738" y="1991146"/>
                    <a:pt x="1171795" y="1997734"/>
                  </a:cubicBezTo>
                  <a:cubicBezTo>
                    <a:pt x="1194852" y="2004322"/>
                    <a:pt x="1221203" y="1998558"/>
                    <a:pt x="1226967" y="1973030"/>
                  </a:cubicBezTo>
                  <a:cubicBezTo>
                    <a:pt x="1231908" y="1947503"/>
                    <a:pt x="1186617" y="1993617"/>
                    <a:pt x="1186617" y="1952444"/>
                  </a:cubicBezTo>
                  <a:cubicBezTo>
                    <a:pt x="1186617" y="1912093"/>
                    <a:pt x="1153679" y="1908800"/>
                    <a:pt x="1153679" y="1892330"/>
                  </a:cubicBezTo>
                  <a:cubicBezTo>
                    <a:pt x="1153679" y="1876684"/>
                    <a:pt x="1164384" y="1850333"/>
                    <a:pt x="1146267" y="1832217"/>
                  </a:cubicBezTo>
                  <a:cubicBezTo>
                    <a:pt x="1128151" y="1814101"/>
                    <a:pt x="1152855" y="1770457"/>
                    <a:pt x="1128151" y="1745753"/>
                  </a:cubicBezTo>
                  <a:cubicBezTo>
                    <a:pt x="1103447" y="1721049"/>
                    <a:pt x="1100153" y="1705403"/>
                    <a:pt x="1132268" y="1691404"/>
                  </a:cubicBezTo>
                  <a:cubicBezTo>
                    <a:pt x="1163560" y="1678228"/>
                    <a:pt x="1156973" y="1618939"/>
                    <a:pt x="1081213" y="1618939"/>
                  </a:cubicBezTo>
                  <a:cubicBezTo>
                    <a:pt x="1081213" y="1618939"/>
                    <a:pt x="1059803" y="1587647"/>
                    <a:pt x="1033452" y="1587647"/>
                  </a:cubicBezTo>
                  <a:cubicBezTo>
                    <a:pt x="1007101" y="1587647"/>
                    <a:pt x="1065567" y="1518476"/>
                    <a:pt x="1005454" y="1502006"/>
                  </a:cubicBezTo>
                  <a:cubicBezTo>
                    <a:pt x="1005454" y="1502006"/>
                    <a:pt x="984868" y="1445187"/>
                    <a:pt x="963457" y="1441893"/>
                  </a:cubicBezTo>
                  <a:cubicBezTo>
                    <a:pt x="942871" y="1439423"/>
                    <a:pt x="982397" y="1418836"/>
                    <a:pt x="971692" y="1408954"/>
                  </a:cubicBezTo>
                  <a:cubicBezTo>
                    <a:pt x="961811" y="1399073"/>
                    <a:pt x="916520" y="1419659"/>
                    <a:pt x="916520" y="1399073"/>
                  </a:cubicBezTo>
                  <a:cubicBezTo>
                    <a:pt x="916520" y="1378486"/>
                    <a:pt x="902521" y="1337313"/>
                    <a:pt x="876170" y="1329901"/>
                  </a:cubicBezTo>
                  <a:cubicBezTo>
                    <a:pt x="849819" y="1322490"/>
                    <a:pt x="898403" y="1289552"/>
                    <a:pt x="887698" y="1250848"/>
                  </a:cubicBezTo>
                  <a:cubicBezTo>
                    <a:pt x="876993" y="1212145"/>
                    <a:pt x="834173" y="1211322"/>
                    <a:pt x="834173" y="1187441"/>
                  </a:cubicBezTo>
                  <a:cubicBezTo>
                    <a:pt x="834173" y="1163561"/>
                    <a:pt x="842408" y="1136386"/>
                    <a:pt x="811939" y="1127328"/>
                  </a:cubicBezTo>
                  <a:cubicBezTo>
                    <a:pt x="780647" y="1119094"/>
                    <a:pt x="750179" y="1079567"/>
                    <a:pt x="750179" y="1061451"/>
                  </a:cubicBezTo>
                  <a:cubicBezTo>
                    <a:pt x="750179" y="1043334"/>
                    <a:pt x="731239" y="1048275"/>
                    <a:pt x="731239" y="1031806"/>
                  </a:cubicBezTo>
                  <a:cubicBezTo>
                    <a:pt x="731239" y="1014513"/>
                    <a:pt x="783941" y="1031806"/>
                    <a:pt x="783941" y="1011219"/>
                  </a:cubicBezTo>
                  <a:cubicBezTo>
                    <a:pt x="783941" y="990632"/>
                    <a:pt x="820174" y="1003808"/>
                    <a:pt x="827585" y="982398"/>
                  </a:cubicBezTo>
                  <a:cubicBezTo>
                    <a:pt x="834996" y="960988"/>
                    <a:pt x="939577" y="943695"/>
                    <a:pt x="939577" y="974987"/>
                  </a:cubicBezTo>
                  <a:cubicBezTo>
                    <a:pt x="939577" y="1006278"/>
                    <a:pt x="990632" y="1017807"/>
                    <a:pt x="1000513" y="989809"/>
                  </a:cubicBezTo>
                  <a:cubicBezTo>
                    <a:pt x="1010395" y="961811"/>
                    <a:pt x="1043334" y="986515"/>
                    <a:pt x="1043334" y="975810"/>
                  </a:cubicBezTo>
                  <a:cubicBezTo>
                    <a:pt x="1043334" y="965105"/>
                    <a:pt x="1119093" y="1007925"/>
                    <a:pt x="1132268" y="994750"/>
                  </a:cubicBezTo>
                  <a:cubicBezTo>
                    <a:pt x="1145444" y="981574"/>
                    <a:pt x="1176736" y="992279"/>
                    <a:pt x="1176736" y="1035100"/>
                  </a:cubicBezTo>
                  <a:cubicBezTo>
                    <a:pt x="1176736" y="1077920"/>
                    <a:pt x="1177559" y="1134739"/>
                    <a:pt x="1215439" y="1106742"/>
                  </a:cubicBezTo>
                  <a:cubicBezTo>
                    <a:pt x="1252495" y="1078744"/>
                    <a:pt x="1316725" y="1178383"/>
                    <a:pt x="1341429" y="1178383"/>
                  </a:cubicBezTo>
                  <a:cubicBezTo>
                    <a:pt x="1366133" y="1178383"/>
                    <a:pt x="1350488" y="1233556"/>
                    <a:pt x="1388367" y="1236026"/>
                  </a:cubicBezTo>
                  <a:cubicBezTo>
                    <a:pt x="1426247" y="1238496"/>
                    <a:pt x="1480596" y="1265671"/>
                    <a:pt x="1497065" y="1249202"/>
                  </a:cubicBezTo>
                  <a:cubicBezTo>
                    <a:pt x="1514358" y="1231909"/>
                    <a:pt x="1614821" y="1278023"/>
                    <a:pt x="1657641" y="1235203"/>
                  </a:cubicBezTo>
                  <a:cubicBezTo>
                    <a:pt x="1657641" y="1235203"/>
                    <a:pt x="1693874" y="1238496"/>
                    <a:pt x="1704579" y="1249202"/>
                  </a:cubicBezTo>
                  <a:cubicBezTo>
                    <a:pt x="1715284" y="1259907"/>
                    <a:pt x="1747399" y="1273082"/>
                    <a:pt x="1755634" y="1241790"/>
                  </a:cubicBezTo>
                  <a:cubicBezTo>
                    <a:pt x="1763869" y="1210499"/>
                    <a:pt x="1791043" y="1180030"/>
                    <a:pt x="1824805" y="1180030"/>
                  </a:cubicBezTo>
                  <a:cubicBezTo>
                    <a:pt x="1858567" y="1180030"/>
                    <a:pt x="1870920" y="1165208"/>
                    <a:pt x="1845392" y="1154503"/>
                  </a:cubicBezTo>
                  <a:cubicBezTo>
                    <a:pt x="1819865" y="1143798"/>
                    <a:pt x="1828099" y="1121564"/>
                    <a:pt x="1841275" y="1121564"/>
                  </a:cubicBezTo>
                  <a:cubicBezTo>
                    <a:pt x="1854450" y="1121564"/>
                    <a:pt x="1893977" y="1132269"/>
                    <a:pt x="1899741" y="1138033"/>
                  </a:cubicBezTo>
                  <a:cubicBezTo>
                    <a:pt x="1905505" y="1143798"/>
                    <a:pt x="1938444" y="1164384"/>
                    <a:pt x="1938444" y="1126505"/>
                  </a:cubicBezTo>
                  <a:cubicBezTo>
                    <a:pt x="1938444" y="1087802"/>
                    <a:pt x="1891506" y="1100154"/>
                    <a:pt x="1896447" y="1043334"/>
                  </a:cubicBezTo>
                  <a:cubicBezTo>
                    <a:pt x="1901388" y="986515"/>
                    <a:pt x="1886565" y="921461"/>
                    <a:pt x="1853627" y="888522"/>
                  </a:cubicBezTo>
                  <a:cubicBezTo>
                    <a:pt x="1820688" y="855584"/>
                    <a:pt x="1779515" y="805352"/>
                    <a:pt x="1717754" y="805352"/>
                  </a:cubicBezTo>
                  <a:cubicBezTo>
                    <a:pt x="1655994" y="805352"/>
                    <a:pt x="1604939" y="803705"/>
                    <a:pt x="1612351" y="786412"/>
                  </a:cubicBezTo>
                  <a:cubicBezTo>
                    <a:pt x="1618938" y="769119"/>
                    <a:pt x="1706226" y="786412"/>
                    <a:pt x="1706226" y="753474"/>
                  </a:cubicBezTo>
                  <a:cubicBezTo>
                    <a:pt x="1706226" y="720535"/>
                    <a:pt x="1605763" y="699948"/>
                    <a:pt x="1612351" y="671127"/>
                  </a:cubicBezTo>
                  <a:cubicBezTo>
                    <a:pt x="1618938" y="642305"/>
                    <a:pt x="1641172" y="643129"/>
                    <a:pt x="1641172" y="587956"/>
                  </a:cubicBezTo>
                  <a:cubicBezTo>
                    <a:pt x="1641172" y="532784"/>
                    <a:pt x="1631290" y="522079"/>
                    <a:pt x="1608233" y="527020"/>
                  </a:cubicBezTo>
                  <a:cubicBezTo>
                    <a:pt x="1584353" y="531961"/>
                    <a:pt x="1568707" y="513021"/>
                    <a:pt x="1568707" y="482552"/>
                  </a:cubicBezTo>
                  <a:cubicBezTo>
                    <a:pt x="1568707" y="451261"/>
                    <a:pt x="1516005" y="396912"/>
                    <a:pt x="1490477" y="396912"/>
                  </a:cubicBezTo>
                  <a:cubicBezTo>
                    <a:pt x="1464950" y="396912"/>
                    <a:pt x="1494595" y="268451"/>
                    <a:pt x="1471537" y="268451"/>
                  </a:cubicBezTo>
                  <a:cubicBezTo>
                    <a:pt x="1447657" y="268451"/>
                    <a:pt x="1431187" y="262686"/>
                    <a:pt x="1416365" y="247041"/>
                  </a:cubicBezTo>
                  <a:cubicBezTo>
                    <a:pt x="1400719" y="231395"/>
                    <a:pt x="1386720" y="251158"/>
                    <a:pt x="1372721" y="265157"/>
                  </a:cubicBezTo>
                  <a:cubicBezTo>
                    <a:pt x="1358722" y="279156"/>
                    <a:pt x="1332371" y="276685"/>
                    <a:pt x="1332371" y="289037"/>
                  </a:cubicBezTo>
                  <a:cubicBezTo>
                    <a:pt x="1332371" y="300566"/>
                    <a:pt x="1332371" y="307977"/>
                    <a:pt x="1332371" y="328564"/>
                  </a:cubicBezTo>
                  <a:cubicBezTo>
                    <a:pt x="1332371" y="349151"/>
                    <a:pt x="1315078" y="359856"/>
                    <a:pt x="1301079" y="359856"/>
                  </a:cubicBezTo>
                  <a:cubicBezTo>
                    <a:pt x="1287081" y="359856"/>
                    <a:pt x="1248378" y="354915"/>
                    <a:pt x="1268141" y="320329"/>
                  </a:cubicBezTo>
                  <a:cubicBezTo>
                    <a:pt x="1287081" y="285744"/>
                    <a:pt x="1282963" y="173752"/>
                    <a:pt x="1254965" y="167988"/>
                  </a:cubicBezTo>
                  <a:cubicBezTo>
                    <a:pt x="1226967" y="161400"/>
                    <a:pt x="1199793" y="144107"/>
                    <a:pt x="1164384" y="154812"/>
                  </a:cubicBezTo>
                  <a:cubicBezTo>
                    <a:pt x="1128975" y="165517"/>
                    <a:pt x="1085331" y="159753"/>
                    <a:pt x="1100153" y="112815"/>
                  </a:cubicBezTo>
                  <a:cubicBezTo>
                    <a:pt x="1111682" y="75759"/>
                    <a:pt x="1044157" y="22234"/>
                    <a:pt x="1014512" y="0"/>
                  </a:cubicBezTo>
                  <a:cubicBezTo>
                    <a:pt x="958517" y="28821"/>
                    <a:pt x="770766" y="43644"/>
                    <a:pt x="770766" y="43644"/>
                  </a:cubicBezTo>
                  <a:lnTo>
                    <a:pt x="659598" y="209161"/>
                  </a:lnTo>
                  <a:lnTo>
                    <a:pt x="525372" y="314565"/>
                  </a:lnTo>
                  <a:cubicBezTo>
                    <a:pt x="525372" y="314565"/>
                    <a:pt x="163870" y="247864"/>
                    <a:pt x="143283" y="247864"/>
                  </a:cubicBezTo>
                  <a:cubicBezTo>
                    <a:pt x="123520" y="247864"/>
                    <a:pt x="67524" y="544313"/>
                    <a:pt x="67524" y="575604"/>
                  </a:cubicBezTo>
                  <a:cubicBezTo>
                    <a:pt x="67524" y="606896"/>
                    <a:pt x="-12353" y="716418"/>
                    <a:pt x="1646" y="751827"/>
                  </a:cubicBezTo>
                  <a:cubicBezTo>
                    <a:pt x="15645" y="787236"/>
                    <a:pt x="153988" y="732063"/>
                    <a:pt x="188574" y="753474"/>
                  </a:cubicBezTo>
                  <a:cubicBezTo>
                    <a:pt x="223159" y="774884"/>
                    <a:pt x="239629" y="806176"/>
                    <a:pt x="268450" y="834997"/>
                  </a:cubicBezTo>
                  <a:cubicBezTo>
                    <a:pt x="297272" y="863818"/>
                    <a:pt x="329387" y="937930"/>
                    <a:pt x="329387" y="937930"/>
                  </a:cubicBezTo>
                  <a:cubicBezTo>
                    <a:pt x="329387" y="996397"/>
                    <a:pt x="413381" y="1064745"/>
                    <a:pt x="413381" y="1091919"/>
                  </a:cubicBezTo>
                  <a:cubicBezTo>
                    <a:pt x="413381" y="1119094"/>
                    <a:pt x="514667" y="1203087"/>
                    <a:pt x="514667" y="1234379"/>
                  </a:cubicBezTo>
                  <a:cubicBezTo>
                    <a:pt x="514667" y="1265671"/>
                    <a:pt x="651363" y="1410601"/>
                    <a:pt x="651363" y="1456716"/>
                  </a:cubicBezTo>
                  <a:cubicBezTo>
                    <a:pt x="651363" y="1502006"/>
                    <a:pt x="676890" y="1505300"/>
                    <a:pt x="711476" y="1515182"/>
                  </a:cubicBezTo>
                  <a:cubicBezTo>
                    <a:pt x="746062" y="1525063"/>
                    <a:pt x="727122" y="1579412"/>
                    <a:pt x="727122" y="1612351"/>
                  </a:cubicBezTo>
                  <a:cubicBezTo>
                    <a:pt x="727122" y="1645290"/>
                    <a:pt x="811116" y="1656818"/>
                    <a:pt x="811116" y="1699639"/>
                  </a:cubicBezTo>
                  <a:cubicBezTo>
                    <a:pt x="811116" y="1742459"/>
                    <a:pt x="858053" y="1716932"/>
                    <a:pt x="858053" y="1762222"/>
                  </a:cubicBezTo>
                  <a:cubicBezTo>
                    <a:pt x="858053" y="1807513"/>
                    <a:pt x="909109" y="1828100"/>
                    <a:pt x="922284" y="1870097"/>
                  </a:cubicBezTo>
                  <a:cubicBezTo>
                    <a:pt x="935459" y="1912917"/>
                    <a:pt x="914049" y="1936797"/>
                    <a:pt x="929695" y="1973854"/>
                  </a:cubicBezTo>
                  <a:cubicBezTo>
                    <a:pt x="945341" y="2010910"/>
                    <a:pt x="914049" y="1973854"/>
                    <a:pt x="914049" y="2003498"/>
                  </a:cubicBezTo>
                  <a:cubicBezTo>
                    <a:pt x="914049" y="2033143"/>
                    <a:pt x="929695" y="2064435"/>
                    <a:pt x="974163" y="2095727"/>
                  </a:cubicBezTo>
                  <a:cubicBezTo>
                    <a:pt x="979103" y="2099844"/>
                    <a:pt x="984044" y="2103138"/>
                    <a:pt x="987338" y="2107256"/>
                  </a:cubicBezTo>
                  <a:cubicBezTo>
                    <a:pt x="998867" y="2098197"/>
                    <a:pt x="1015336" y="2081728"/>
                    <a:pt x="1015336" y="2064435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4E57466-A1F5-4CFE-AEA2-55587D0E4F2C}"/>
                </a:ext>
              </a:extLst>
            </p:cNvPr>
            <p:cNvSpPr/>
            <p:nvPr/>
          </p:nvSpPr>
          <p:spPr>
            <a:xfrm>
              <a:off x="1744752" y="2167658"/>
              <a:ext cx="1949467" cy="1908637"/>
            </a:xfrm>
            <a:custGeom>
              <a:avLst/>
              <a:gdLst>
                <a:gd name="connsiteX0" fmla="*/ 1815748 w 1949467"/>
                <a:gd name="connsiteY0" fmla="*/ 1412859 h 1908637"/>
                <a:gd name="connsiteX1" fmla="*/ 1863509 w 1949467"/>
                <a:gd name="connsiteY1" fmla="*/ 1402154 h 1908637"/>
                <a:gd name="connsiteX2" fmla="*/ 1892330 w 1949467"/>
                <a:gd name="connsiteY2" fmla="*/ 1373333 h 1908637"/>
                <a:gd name="connsiteX3" fmla="*/ 1912917 w 1949467"/>
                <a:gd name="connsiteY3" fmla="*/ 1319808 h 1908637"/>
                <a:gd name="connsiteX4" fmla="*/ 1922799 w 1949467"/>
                <a:gd name="connsiteY4" fmla="*/ 1252283 h 1908637"/>
                <a:gd name="connsiteX5" fmla="*/ 1922799 w 1949467"/>
                <a:gd name="connsiteY5" fmla="*/ 1172407 h 1908637"/>
                <a:gd name="connsiteX6" fmla="*/ 1946679 w 1949467"/>
                <a:gd name="connsiteY6" fmla="*/ 1062062 h 1908637"/>
                <a:gd name="connsiteX7" fmla="*/ 1804219 w 1949467"/>
                <a:gd name="connsiteY7" fmla="*/ 890781 h 1908637"/>
                <a:gd name="connsiteX8" fmla="*/ 1638702 w 1949467"/>
                <a:gd name="connsiteY8" fmla="*/ 771378 h 1908637"/>
                <a:gd name="connsiteX9" fmla="*/ 1523417 w 1949467"/>
                <a:gd name="connsiteY9" fmla="*/ 755732 h 1908637"/>
                <a:gd name="connsiteX10" fmla="*/ 1446834 w 1949467"/>
                <a:gd name="connsiteY10" fmla="*/ 810081 h 1908637"/>
                <a:gd name="connsiteX11" fmla="*/ 1372722 w 1949467"/>
                <a:gd name="connsiteY11" fmla="*/ 806787 h 1908637"/>
                <a:gd name="connsiteX12" fmla="*/ 1357076 w 1949467"/>
                <a:gd name="connsiteY12" fmla="*/ 854548 h 1908637"/>
                <a:gd name="connsiteX13" fmla="*/ 1299433 w 1949467"/>
                <a:gd name="connsiteY13" fmla="*/ 854548 h 1908637"/>
                <a:gd name="connsiteX14" fmla="*/ 1262377 w 1949467"/>
                <a:gd name="connsiteY14" fmla="*/ 847960 h 1908637"/>
                <a:gd name="connsiteX15" fmla="*/ 1231085 w 1949467"/>
                <a:gd name="connsiteY15" fmla="*/ 830667 h 1908637"/>
                <a:gd name="connsiteX16" fmla="*/ 1156150 w 1949467"/>
                <a:gd name="connsiteY16" fmla="*/ 815845 h 1908637"/>
                <a:gd name="connsiteX17" fmla="*/ 1163561 w 1949467"/>
                <a:gd name="connsiteY17" fmla="*/ 681620 h 1908637"/>
                <a:gd name="connsiteX18" fmla="*/ 1156973 w 1949467"/>
                <a:gd name="connsiteY18" fmla="*/ 529278 h 1908637"/>
                <a:gd name="connsiteX19" fmla="*/ 1130622 w 1949467"/>
                <a:gd name="connsiteY19" fmla="*/ 439520 h 1908637"/>
                <a:gd name="connsiteX20" fmla="*/ 1084508 w 1949467"/>
                <a:gd name="connsiteY20" fmla="*/ 375289 h 1908637"/>
                <a:gd name="connsiteX21" fmla="*/ 1045805 w 1949467"/>
                <a:gd name="connsiteY21" fmla="*/ 318470 h 1908637"/>
                <a:gd name="connsiteX22" fmla="*/ 1001338 w 1949467"/>
                <a:gd name="connsiteY22" fmla="*/ 302824 h 1908637"/>
                <a:gd name="connsiteX23" fmla="*/ 973340 w 1949467"/>
                <a:gd name="connsiteY23" fmla="*/ 291296 h 1908637"/>
                <a:gd name="connsiteX24" fmla="*/ 926402 w 1949467"/>
                <a:gd name="connsiteY24" fmla="*/ 277297 h 1908637"/>
                <a:gd name="connsiteX25" fmla="*/ 765826 w 1949467"/>
                <a:gd name="connsiteY25" fmla="*/ 291296 h 1908637"/>
                <a:gd name="connsiteX26" fmla="*/ 657128 w 1949467"/>
                <a:gd name="connsiteY26" fmla="*/ 278120 h 1908637"/>
                <a:gd name="connsiteX27" fmla="*/ 610190 w 1949467"/>
                <a:gd name="connsiteY27" fmla="*/ 220477 h 1908637"/>
                <a:gd name="connsiteX28" fmla="*/ 484199 w 1949467"/>
                <a:gd name="connsiteY28" fmla="*/ 148835 h 1908637"/>
                <a:gd name="connsiteX29" fmla="*/ 445496 w 1949467"/>
                <a:gd name="connsiteY29" fmla="*/ 77194 h 1908637"/>
                <a:gd name="connsiteX30" fmla="*/ 401029 w 1949467"/>
                <a:gd name="connsiteY30" fmla="*/ 36844 h 1908637"/>
                <a:gd name="connsiteX31" fmla="*/ 312095 w 1949467"/>
                <a:gd name="connsiteY31" fmla="*/ 17904 h 1908637"/>
                <a:gd name="connsiteX32" fmla="*/ 269274 w 1949467"/>
                <a:gd name="connsiteY32" fmla="*/ 31903 h 1908637"/>
                <a:gd name="connsiteX33" fmla="*/ 208338 w 1949467"/>
                <a:gd name="connsiteY33" fmla="*/ 17081 h 1908637"/>
                <a:gd name="connsiteX34" fmla="*/ 96346 w 1949467"/>
                <a:gd name="connsiteY34" fmla="*/ 24492 h 1908637"/>
                <a:gd name="connsiteX35" fmla="*/ 52702 w 1949467"/>
                <a:gd name="connsiteY35" fmla="*/ 53313 h 1908637"/>
                <a:gd name="connsiteX36" fmla="*/ 0 w 1949467"/>
                <a:gd name="connsiteY36" fmla="*/ 73900 h 1908637"/>
                <a:gd name="connsiteX37" fmla="*/ 18940 w 1949467"/>
                <a:gd name="connsiteY37" fmla="*/ 103545 h 1908637"/>
                <a:gd name="connsiteX38" fmla="*/ 80700 w 1949467"/>
                <a:gd name="connsiteY38" fmla="*/ 169422 h 1908637"/>
                <a:gd name="connsiteX39" fmla="*/ 102934 w 1949467"/>
                <a:gd name="connsiteY39" fmla="*/ 229535 h 1908637"/>
                <a:gd name="connsiteX40" fmla="*/ 156459 w 1949467"/>
                <a:gd name="connsiteY40" fmla="*/ 292942 h 1908637"/>
                <a:gd name="connsiteX41" fmla="*/ 144930 w 1949467"/>
                <a:gd name="connsiteY41" fmla="*/ 371995 h 1908637"/>
                <a:gd name="connsiteX42" fmla="*/ 185280 w 1949467"/>
                <a:gd name="connsiteY42" fmla="*/ 441167 h 1908637"/>
                <a:gd name="connsiteX43" fmla="*/ 240453 w 1949467"/>
                <a:gd name="connsiteY43" fmla="*/ 451048 h 1908637"/>
                <a:gd name="connsiteX44" fmla="*/ 232218 w 1949467"/>
                <a:gd name="connsiteY44" fmla="*/ 483987 h 1908637"/>
                <a:gd name="connsiteX45" fmla="*/ 274215 w 1949467"/>
                <a:gd name="connsiteY45" fmla="*/ 544100 h 1908637"/>
                <a:gd name="connsiteX46" fmla="*/ 302213 w 1949467"/>
                <a:gd name="connsiteY46" fmla="*/ 629741 h 1908637"/>
                <a:gd name="connsiteX47" fmla="*/ 349974 w 1949467"/>
                <a:gd name="connsiteY47" fmla="*/ 661033 h 1908637"/>
                <a:gd name="connsiteX48" fmla="*/ 401029 w 1949467"/>
                <a:gd name="connsiteY48" fmla="*/ 733498 h 1908637"/>
                <a:gd name="connsiteX49" fmla="*/ 396912 w 1949467"/>
                <a:gd name="connsiteY49" fmla="*/ 787847 h 1908637"/>
                <a:gd name="connsiteX50" fmla="*/ 415028 w 1949467"/>
                <a:gd name="connsiteY50" fmla="*/ 874311 h 1908637"/>
                <a:gd name="connsiteX51" fmla="*/ 422439 w 1949467"/>
                <a:gd name="connsiteY51" fmla="*/ 934424 h 1908637"/>
                <a:gd name="connsiteX52" fmla="*/ 455378 w 1949467"/>
                <a:gd name="connsiteY52" fmla="*/ 994538 h 1908637"/>
                <a:gd name="connsiteX53" fmla="*/ 495728 w 1949467"/>
                <a:gd name="connsiteY53" fmla="*/ 1015124 h 1908637"/>
                <a:gd name="connsiteX54" fmla="*/ 440556 w 1949467"/>
                <a:gd name="connsiteY54" fmla="*/ 1039828 h 1908637"/>
                <a:gd name="connsiteX55" fmla="*/ 421616 w 1949467"/>
                <a:gd name="connsiteY55" fmla="*/ 1081002 h 1908637"/>
                <a:gd name="connsiteX56" fmla="*/ 321153 w 1949467"/>
                <a:gd name="connsiteY56" fmla="*/ 1091707 h 1908637"/>
                <a:gd name="connsiteX57" fmla="*/ 284097 w 1949467"/>
                <a:gd name="connsiteY57" fmla="*/ 1106529 h 1908637"/>
                <a:gd name="connsiteX58" fmla="*/ 254452 w 1949467"/>
                <a:gd name="connsiteY58" fmla="*/ 1150173 h 1908637"/>
                <a:gd name="connsiteX59" fmla="*/ 293978 w 1949467"/>
                <a:gd name="connsiteY59" fmla="*/ 1244048 h 1908637"/>
                <a:gd name="connsiteX60" fmla="*/ 391147 w 1949467"/>
                <a:gd name="connsiteY60" fmla="*/ 1275340 h 1908637"/>
                <a:gd name="connsiteX61" fmla="*/ 526196 w 1949467"/>
                <a:gd name="connsiteY61" fmla="*/ 1359334 h 1908637"/>
                <a:gd name="connsiteX62" fmla="*/ 668656 w 1949467"/>
                <a:gd name="connsiteY62" fmla="*/ 1517440 h 1908637"/>
                <a:gd name="connsiteX63" fmla="*/ 692537 w 1949467"/>
                <a:gd name="connsiteY63" fmla="*/ 1562731 h 1908637"/>
                <a:gd name="connsiteX64" fmla="*/ 751827 w 1949467"/>
                <a:gd name="connsiteY64" fmla="*/ 1546261 h 1908637"/>
                <a:gd name="connsiteX65" fmla="*/ 802882 w 1949467"/>
                <a:gd name="connsiteY65" fmla="*/ 1548732 h 1908637"/>
                <a:gd name="connsiteX66" fmla="*/ 874523 w 1949467"/>
                <a:gd name="connsiteY66" fmla="*/ 1598140 h 1908637"/>
                <a:gd name="connsiteX67" fmla="*/ 907462 w 1949467"/>
                <a:gd name="connsiteY67" fmla="*/ 1674723 h 1908637"/>
                <a:gd name="connsiteX68" fmla="*/ 960988 w 1949467"/>
                <a:gd name="connsiteY68" fmla="*/ 1710132 h 1908637"/>
                <a:gd name="connsiteX69" fmla="*/ 1026042 w 1949467"/>
                <a:gd name="connsiteY69" fmla="*/ 1692839 h 1908637"/>
                <a:gd name="connsiteX70" fmla="*/ 1091096 w 1949467"/>
                <a:gd name="connsiteY70" fmla="*/ 1677193 h 1908637"/>
                <a:gd name="connsiteX71" fmla="*/ 1133916 w 1949467"/>
                <a:gd name="connsiteY71" fmla="*/ 1770245 h 1908637"/>
                <a:gd name="connsiteX72" fmla="*/ 1170149 w 1949467"/>
                <a:gd name="connsiteY72" fmla="*/ 1802360 h 1908637"/>
                <a:gd name="connsiteX73" fmla="*/ 1232732 w 1949467"/>
                <a:gd name="connsiteY73" fmla="*/ 1886354 h 1908637"/>
                <a:gd name="connsiteX74" fmla="*/ 1325784 w 1949467"/>
                <a:gd name="connsiteY74" fmla="*/ 1869061 h 1908637"/>
                <a:gd name="connsiteX75" fmla="*/ 1418012 w 1949467"/>
                <a:gd name="connsiteY75" fmla="*/ 1869884 h 1908637"/>
                <a:gd name="connsiteX76" fmla="*/ 1455069 w 1949467"/>
                <a:gd name="connsiteY76" fmla="*/ 1766951 h 1908637"/>
                <a:gd name="connsiteX77" fmla="*/ 1526710 w 1949467"/>
                <a:gd name="connsiteY77" fmla="*/ 1766951 h 1908637"/>
                <a:gd name="connsiteX78" fmla="*/ 1566237 w 1949467"/>
                <a:gd name="connsiteY78" fmla="*/ 1708485 h 1908637"/>
                <a:gd name="connsiteX79" fmla="*/ 1674935 w 1949467"/>
                <a:gd name="connsiteY79" fmla="*/ 1654959 h 1908637"/>
                <a:gd name="connsiteX80" fmla="*/ 1646937 w 1949467"/>
                <a:gd name="connsiteY80" fmla="*/ 1497677 h 1908637"/>
                <a:gd name="connsiteX81" fmla="*/ 1760575 w 1949467"/>
                <a:gd name="connsiteY81" fmla="*/ 1443328 h 1908637"/>
                <a:gd name="connsiteX82" fmla="*/ 1815748 w 1949467"/>
                <a:gd name="connsiteY82" fmla="*/ 1412859 h 190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949467" h="1908637">
                  <a:moveTo>
                    <a:pt x="1815748" y="1412859"/>
                  </a:moveTo>
                  <a:cubicBezTo>
                    <a:pt x="1833040" y="1430152"/>
                    <a:pt x="1863509" y="1420271"/>
                    <a:pt x="1863509" y="1402154"/>
                  </a:cubicBezTo>
                  <a:cubicBezTo>
                    <a:pt x="1863509" y="1384038"/>
                    <a:pt x="1866803" y="1373333"/>
                    <a:pt x="1892330" y="1373333"/>
                  </a:cubicBezTo>
                  <a:cubicBezTo>
                    <a:pt x="1917858" y="1373333"/>
                    <a:pt x="1907153" y="1325572"/>
                    <a:pt x="1912917" y="1319808"/>
                  </a:cubicBezTo>
                  <a:cubicBezTo>
                    <a:pt x="1917858" y="1314867"/>
                    <a:pt x="1928563" y="1285222"/>
                    <a:pt x="1922799" y="1252283"/>
                  </a:cubicBezTo>
                  <a:cubicBezTo>
                    <a:pt x="1916211" y="1219344"/>
                    <a:pt x="1922799" y="1172407"/>
                    <a:pt x="1922799" y="1172407"/>
                  </a:cubicBezTo>
                  <a:cubicBezTo>
                    <a:pt x="1961502" y="1153467"/>
                    <a:pt x="1946679" y="1085943"/>
                    <a:pt x="1946679" y="1062062"/>
                  </a:cubicBezTo>
                  <a:cubicBezTo>
                    <a:pt x="1946679" y="1038181"/>
                    <a:pt x="1872567" y="880076"/>
                    <a:pt x="1804219" y="890781"/>
                  </a:cubicBezTo>
                  <a:cubicBezTo>
                    <a:pt x="1735871" y="901486"/>
                    <a:pt x="1638702" y="771378"/>
                    <a:pt x="1638702" y="771378"/>
                  </a:cubicBezTo>
                  <a:cubicBezTo>
                    <a:pt x="1609881" y="800199"/>
                    <a:pt x="1554708" y="771378"/>
                    <a:pt x="1523417" y="755732"/>
                  </a:cubicBezTo>
                  <a:cubicBezTo>
                    <a:pt x="1492125" y="740086"/>
                    <a:pt x="1480596" y="791964"/>
                    <a:pt x="1446834" y="810081"/>
                  </a:cubicBezTo>
                  <a:cubicBezTo>
                    <a:pt x="1412248" y="828197"/>
                    <a:pt x="1386721" y="806787"/>
                    <a:pt x="1372722" y="806787"/>
                  </a:cubicBezTo>
                  <a:cubicBezTo>
                    <a:pt x="1358723" y="806787"/>
                    <a:pt x="1373545" y="838079"/>
                    <a:pt x="1357076" y="854548"/>
                  </a:cubicBezTo>
                  <a:cubicBezTo>
                    <a:pt x="1340607" y="871017"/>
                    <a:pt x="1322490" y="830667"/>
                    <a:pt x="1299433" y="854548"/>
                  </a:cubicBezTo>
                  <a:cubicBezTo>
                    <a:pt x="1275553" y="878428"/>
                    <a:pt x="1262377" y="861959"/>
                    <a:pt x="1262377" y="847960"/>
                  </a:cubicBezTo>
                  <a:cubicBezTo>
                    <a:pt x="1262377" y="833138"/>
                    <a:pt x="1237673" y="823256"/>
                    <a:pt x="1231085" y="830667"/>
                  </a:cubicBezTo>
                  <a:cubicBezTo>
                    <a:pt x="1224497" y="837255"/>
                    <a:pt x="1141327" y="830667"/>
                    <a:pt x="1156150" y="815845"/>
                  </a:cubicBezTo>
                  <a:cubicBezTo>
                    <a:pt x="1170972" y="801023"/>
                    <a:pt x="1178383" y="740086"/>
                    <a:pt x="1163561" y="681620"/>
                  </a:cubicBezTo>
                  <a:cubicBezTo>
                    <a:pt x="1148738" y="623153"/>
                    <a:pt x="1207205" y="566334"/>
                    <a:pt x="1156973" y="529278"/>
                  </a:cubicBezTo>
                  <a:cubicBezTo>
                    <a:pt x="1106742" y="492222"/>
                    <a:pt x="1163561" y="439520"/>
                    <a:pt x="1130622" y="439520"/>
                  </a:cubicBezTo>
                  <a:cubicBezTo>
                    <a:pt x="1097683" y="439520"/>
                    <a:pt x="1117447" y="375289"/>
                    <a:pt x="1084508" y="375289"/>
                  </a:cubicBezTo>
                  <a:cubicBezTo>
                    <a:pt x="1051569" y="375289"/>
                    <a:pt x="1091096" y="318470"/>
                    <a:pt x="1045805" y="318470"/>
                  </a:cubicBezTo>
                  <a:cubicBezTo>
                    <a:pt x="1024395" y="318470"/>
                    <a:pt x="1010396" y="311059"/>
                    <a:pt x="1001338" y="302824"/>
                  </a:cubicBezTo>
                  <a:cubicBezTo>
                    <a:pt x="990632" y="302824"/>
                    <a:pt x="979104" y="296236"/>
                    <a:pt x="973340" y="291296"/>
                  </a:cubicBezTo>
                  <a:cubicBezTo>
                    <a:pt x="962635" y="280590"/>
                    <a:pt x="926402" y="277297"/>
                    <a:pt x="926402" y="277297"/>
                  </a:cubicBezTo>
                  <a:cubicBezTo>
                    <a:pt x="883582" y="320117"/>
                    <a:pt x="783118" y="274003"/>
                    <a:pt x="765826" y="291296"/>
                  </a:cubicBezTo>
                  <a:cubicBezTo>
                    <a:pt x="748533" y="308588"/>
                    <a:pt x="695007" y="281414"/>
                    <a:pt x="657128" y="278120"/>
                  </a:cubicBezTo>
                  <a:cubicBezTo>
                    <a:pt x="619248" y="275650"/>
                    <a:pt x="634894" y="220477"/>
                    <a:pt x="610190" y="220477"/>
                  </a:cubicBezTo>
                  <a:cubicBezTo>
                    <a:pt x="585486" y="220477"/>
                    <a:pt x="521255" y="120838"/>
                    <a:pt x="484199" y="148835"/>
                  </a:cubicBezTo>
                  <a:cubicBezTo>
                    <a:pt x="447143" y="176833"/>
                    <a:pt x="445496" y="120014"/>
                    <a:pt x="445496" y="77194"/>
                  </a:cubicBezTo>
                  <a:cubicBezTo>
                    <a:pt x="445496" y="34373"/>
                    <a:pt x="413381" y="23668"/>
                    <a:pt x="401029" y="36844"/>
                  </a:cubicBezTo>
                  <a:cubicBezTo>
                    <a:pt x="387854" y="50019"/>
                    <a:pt x="312095" y="7199"/>
                    <a:pt x="312095" y="17904"/>
                  </a:cubicBezTo>
                  <a:cubicBezTo>
                    <a:pt x="312095" y="28609"/>
                    <a:pt x="279156" y="3905"/>
                    <a:pt x="269274" y="31903"/>
                  </a:cubicBezTo>
                  <a:cubicBezTo>
                    <a:pt x="259393" y="59901"/>
                    <a:pt x="208338" y="47549"/>
                    <a:pt x="208338" y="17081"/>
                  </a:cubicBezTo>
                  <a:cubicBezTo>
                    <a:pt x="208338" y="-14211"/>
                    <a:pt x="103757" y="3082"/>
                    <a:pt x="96346" y="24492"/>
                  </a:cubicBezTo>
                  <a:cubicBezTo>
                    <a:pt x="88935" y="45902"/>
                    <a:pt x="52702" y="32727"/>
                    <a:pt x="52702" y="53313"/>
                  </a:cubicBezTo>
                  <a:cubicBezTo>
                    <a:pt x="52702" y="73900"/>
                    <a:pt x="0" y="56607"/>
                    <a:pt x="0" y="73900"/>
                  </a:cubicBezTo>
                  <a:cubicBezTo>
                    <a:pt x="0" y="91193"/>
                    <a:pt x="18940" y="85428"/>
                    <a:pt x="18940" y="103545"/>
                  </a:cubicBezTo>
                  <a:cubicBezTo>
                    <a:pt x="18940" y="121661"/>
                    <a:pt x="50232" y="161188"/>
                    <a:pt x="80700" y="169422"/>
                  </a:cubicBezTo>
                  <a:cubicBezTo>
                    <a:pt x="111992" y="177657"/>
                    <a:pt x="102934" y="205655"/>
                    <a:pt x="102934" y="229535"/>
                  </a:cubicBezTo>
                  <a:cubicBezTo>
                    <a:pt x="102934" y="253416"/>
                    <a:pt x="145754" y="254239"/>
                    <a:pt x="156459" y="292942"/>
                  </a:cubicBezTo>
                  <a:cubicBezTo>
                    <a:pt x="167164" y="331646"/>
                    <a:pt x="117756" y="364584"/>
                    <a:pt x="144930" y="371995"/>
                  </a:cubicBezTo>
                  <a:cubicBezTo>
                    <a:pt x="171281" y="379407"/>
                    <a:pt x="185280" y="419757"/>
                    <a:pt x="185280" y="441167"/>
                  </a:cubicBezTo>
                  <a:cubicBezTo>
                    <a:pt x="185280" y="462577"/>
                    <a:pt x="230571" y="441167"/>
                    <a:pt x="240453" y="451048"/>
                  </a:cubicBezTo>
                  <a:cubicBezTo>
                    <a:pt x="250334" y="460930"/>
                    <a:pt x="210808" y="481517"/>
                    <a:pt x="232218" y="483987"/>
                  </a:cubicBezTo>
                  <a:cubicBezTo>
                    <a:pt x="252805" y="486458"/>
                    <a:pt x="274215" y="544100"/>
                    <a:pt x="274215" y="544100"/>
                  </a:cubicBezTo>
                  <a:cubicBezTo>
                    <a:pt x="334328" y="559746"/>
                    <a:pt x="275038" y="629741"/>
                    <a:pt x="302213" y="629741"/>
                  </a:cubicBezTo>
                  <a:cubicBezTo>
                    <a:pt x="328564" y="629741"/>
                    <a:pt x="349974" y="661033"/>
                    <a:pt x="349974" y="661033"/>
                  </a:cubicBezTo>
                  <a:cubicBezTo>
                    <a:pt x="425733" y="661033"/>
                    <a:pt x="432321" y="719499"/>
                    <a:pt x="401029" y="733498"/>
                  </a:cubicBezTo>
                  <a:cubicBezTo>
                    <a:pt x="369737" y="746674"/>
                    <a:pt x="372208" y="762319"/>
                    <a:pt x="396912" y="787847"/>
                  </a:cubicBezTo>
                  <a:cubicBezTo>
                    <a:pt x="421616" y="812551"/>
                    <a:pt x="396912" y="856195"/>
                    <a:pt x="415028" y="874311"/>
                  </a:cubicBezTo>
                  <a:cubicBezTo>
                    <a:pt x="433144" y="892428"/>
                    <a:pt x="422439" y="917955"/>
                    <a:pt x="422439" y="934424"/>
                  </a:cubicBezTo>
                  <a:cubicBezTo>
                    <a:pt x="422439" y="950070"/>
                    <a:pt x="455378" y="953364"/>
                    <a:pt x="455378" y="994538"/>
                  </a:cubicBezTo>
                  <a:cubicBezTo>
                    <a:pt x="455378" y="1034887"/>
                    <a:pt x="501492" y="989597"/>
                    <a:pt x="495728" y="1015124"/>
                  </a:cubicBezTo>
                  <a:cubicBezTo>
                    <a:pt x="490787" y="1040652"/>
                    <a:pt x="463613" y="1047240"/>
                    <a:pt x="440556" y="1039828"/>
                  </a:cubicBezTo>
                  <a:cubicBezTo>
                    <a:pt x="417498" y="1033240"/>
                    <a:pt x="421616" y="1058768"/>
                    <a:pt x="421616" y="1081002"/>
                  </a:cubicBezTo>
                  <a:cubicBezTo>
                    <a:pt x="421616" y="1103235"/>
                    <a:pt x="321153" y="1099941"/>
                    <a:pt x="321153" y="1091707"/>
                  </a:cubicBezTo>
                  <a:cubicBezTo>
                    <a:pt x="321153" y="1083472"/>
                    <a:pt x="284097" y="1078531"/>
                    <a:pt x="284097" y="1106529"/>
                  </a:cubicBezTo>
                  <a:cubicBezTo>
                    <a:pt x="284097" y="1123822"/>
                    <a:pt x="266804" y="1140291"/>
                    <a:pt x="254452" y="1150173"/>
                  </a:cubicBezTo>
                  <a:cubicBezTo>
                    <a:pt x="281626" y="1180642"/>
                    <a:pt x="269274" y="1218521"/>
                    <a:pt x="293978" y="1244048"/>
                  </a:cubicBezTo>
                  <a:cubicBezTo>
                    <a:pt x="322800" y="1272870"/>
                    <a:pt x="368914" y="1253107"/>
                    <a:pt x="391147" y="1275340"/>
                  </a:cubicBezTo>
                  <a:cubicBezTo>
                    <a:pt x="413381" y="1297574"/>
                    <a:pt x="466907" y="1329689"/>
                    <a:pt x="526196" y="1359334"/>
                  </a:cubicBezTo>
                  <a:cubicBezTo>
                    <a:pt x="586309" y="1388979"/>
                    <a:pt x="634071" y="1470502"/>
                    <a:pt x="668656" y="1517440"/>
                  </a:cubicBezTo>
                  <a:cubicBezTo>
                    <a:pt x="677714" y="1529792"/>
                    <a:pt x="685949" y="1545438"/>
                    <a:pt x="692537" y="1562731"/>
                  </a:cubicBezTo>
                  <a:cubicBezTo>
                    <a:pt x="713947" y="1556143"/>
                    <a:pt x="742768" y="1563554"/>
                    <a:pt x="751827" y="1546261"/>
                  </a:cubicBezTo>
                  <a:cubicBezTo>
                    <a:pt x="763355" y="1522381"/>
                    <a:pt x="802882" y="1533086"/>
                    <a:pt x="802882" y="1548732"/>
                  </a:cubicBezTo>
                  <a:cubicBezTo>
                    <a:pt x="802882" y="1563554"/>
                    <a:pt x="843232" y="1590729"/>
                    <a:pt x="874523" y="1598140"/>
                  </a:cubicBezTo>
                  <a:cubicBezTo>
                    <a:pt x="905815" y="1605551"/>
                    <a:pt x="875347" y="1674723"/>
                    <a:pt x="907462" y="1674723"/>
                  </a:cubicBezTo>
                  <a:cubicBezTo>
                    <a:pt x="939577" y="1674723"/>
                    <a:pt x="944518" y="1725777"/>
                    <a:pt x="960988" y="1710132"/>
                  </a:cubicBezTo>
                  <a:cubicBezTo>
                    <a:pt x="976634" y="1694486"/>
                    <a:pt x="1026042" y="1715072"/>
                    <a:pt x="1026042" y="1692839"/>
                  </a:cubicBezTo>
                  <a:cubicBezTo>
                    <a:pt x="1026042" y="1670605"/>
                    <a:pt x="1048275" y="1664841"/>
                    <a:pt x="1091096" y="1677193"/>
                  </a:cubicBezTo>
                  <a:cubicBezTo>
                    <a:pt x="1133916" y="1688721"/>
                    <a:pt x="1133916" y="1745541"/>
                    <a:pt x="1133916" y="1770245"/>
                  </a:cubicBezTo>
                  <a:cubicBezTo>
                    <a:pt x="1133916" y="1794949"/>
                    <a:pt x="1133916" y="1802360"/>
                    <a:pt x="1170149" y="1802360"/>
                  </a:cubicBezTo>
                  <a:cubicBezTo>
                    <a:pt x="1206381" y="1802360"/>
                    <a:pt x="1232732" y="1859179"/>
                    <a:pt x="1232732" y="1886354"/>
                  </a:cubicBezTo>
                  <a:cubicBezTo>
                    <a:pt x="1232732" y="1913528"/>
                    <a:pt x="1270612" y="1924233"/>
                    <a:pt x="1325784" y="1869061"/>
                  </a:cubicBezTo>
                  <a:cubicBezTo>
                    <a:pt x="1380956" y="1813889"/>
                    <a:pt x="1365311" y="1897059"/>
                    <a:pt x="1418012" y="1869884"/>
                  </a:cubicBezTo>
                  <a:cubicBezTo>
                    <a:pt x="1470714" y="1843534"/>
                    <a:pt x="1438599" y="1784244"/>
                    <a:pt x="1455069" y="1766951"/>
                  </a:cubicBezTo>
                  <a:cubicBezTo>
                    <a:pt x="1471538" y="1750481"/>
                    <a:pt x="1510241" y="1760363"/>
                    <a:pt x="1526710" y="1766951"/>
                  </a:cubicBezTo>
                  <a:cubicBezTo>
                    <a:pt x="1542356" y="1773539"/>
                    <a:pt x="1553061" y="1740600"/>
                    <a:pt x="1566237" y="1708485"/>
                  </a:cubicBezTo>
                  <a:cubicBezTo>
                    <a:pt x="1579412" y="1676369"/>
                    <a:pt x="1699639" y="1679663"/>
                    <a:pt x="1674935" y="1654959"/>
                  </a:cubicBezTo>
                  <a:cubicBezTo>
                    <a:pt x="1650231" y="1630255"/>
                    <a:pt x="1628820" y="1570965"/>
                    <a:pt x="1646937" y="1497677"/>
                  </a:cubicBezTo>
                  <a:cubicBezTo>
                    <a:pt x="1661759" y="1437563"/>
                    <a:pt x="1724343" y="1435093"/>
                    <a:pt x="1760575" y="1443328"/>
                  </a:cubicBezTo>
                  <a:cubicBezTo>
                    <a:pt x="1772927" y="1403801"/>
                    <a:pt x="1800102" y="1397214"/>
                    <a:pt x="1815748" y="1412859"/>
                  </a:cubicBezTo>
                  <a:close/>
                </a:path>
              </a:pathLst>
            </a:custGeom>
            <a:solidFill>
              <a:schemeClr val="accent2"/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9B29F-53D5-42FF-8AB4-5829F713E7B8}"/>
                </a:ext>
              </a:extLst>
            </p:cNvPr>
            <p:cNvSpPr/>
            <p:nvPr/>
          </p:nvSpPr>
          <p:spPr>
            <a:xfrm>
              <a:off x="1876507" y="538625"/>
              <a:ext cx="1763216" cy="1296112"/>
            </a:xfrm>
            <a:custGeom>
              <a:avLst/>
              <a:gdLst>
                <a:gd name="connsiteX0" fmla="*/ 848996 w 1763216"/>
                <a:gd name="connsiteY0" fmla="*/ 1286258 h 1296112"/>
                <a:gd name="connsiteX1" fmla="*/ 972516 w 1763216"/>
                <a:gd name="connsiteY1" fmla="*/ 1248378 h 1296112"/>
                <a:gd name="connsiteX2" fmla="*/ 1058157 w 1763216"/>
                <a:gd name="connsiteY2" fmla="*/ 1180854 h 1296112"/>
                <a:gd name="connsiteX3" fmla="*/ 1248378 w 1763216"/>
                <a:gd name="connsiteY3" fmla="*/ 1093566 h 1296112"/>
                <a:gd name="connsiteX4" fmla="*/ 1385897 w 1763216"/>
                <a:gd name="connsiteY4" fmla="*/ 1082861 h 1296112"/>
                <a:gd name="connsiteX5" fmla="*/ 1575295 w 1763216"/>
                <a:gd name="connsiteY5" fmla="*/ 1078744 h 1296112"/>
                <a:gd name="connsiteX6" fmla="*/ 1618115 w 1763216"/>
                <a:gd name="connsiteY6" fmla="*/ 972516 h 1296112"/>
                <a:gd name="connsiteX7" fmla="*/ 1646113 w 1763216"/>
                <a:gd name="connsiteY7" fmla="*/ 943695 h 1296112"/>
                <a:gd name="connsiteX8" fmla="*/ 1635408 w 1763216"/>
                <a:gd name="connsiteY8" fmla="*/ 890993 h 1296112"/>
                <a:gd name="connsiteX9" fmla="*/ 1592588 w 1763216"/>
                <a:gd name="connsiteY9" fmla="*/ 809469 h 1296112"/>
                <a:gd name="connsiteX10" fmla="*/ 1580236 w 1763216"/>
                <a:gd name="connsiteY10" fmla="*/ 722182 h 1296112"/>
                <a:gd name="connsiteX11" fmla="*/ 1649407 w 1763216"/>
                <a:gd name="connsiteY11" fmla="*/ 674421 h 1296112"/>
                <a:gd name="connsiteX12" fmla="*/ 1686463 w 1763216"/>
                <a:gd name="connsiteY12" fmla="*/ 638188 h 1296112"/>
                <a:gd name="connsiteX13" fmla="*/ 1763046 w 1763216"/>
                <a:gd name="connsiteY13" fmla="*/ 607720 h 1296112"/>
                <a:gd name="connsiteX14" fmla="*/ 1678229 w 1763216"/>
                <a:gd name="connsiteY14" fmla="*/ 522079 h 1296112"/>
                <a:gd name="connsiteX15" fmla="*/ 1618939 w 1763216"/>
                <a:gd name="connsiteY15" fmla="*/ 492434 h 1296112"/>
                <a:gd name="connsiteX16" fmla="*/ 1630467 w 1763216"/>
                <a:gd name="connsiteY16" fmla="*/ 441379 h 1296112"/>
                <a:gd name="connsiteX17" fmla="*/ 1519299 w 1763216"/>
                <a:gd name="connsiteY17" fmla="*/ 416675 h 1296112"/>
                <a:gd name="connsiteX18" fmla="*/ 1461656 w 1763216"/>
                <a:gd name="connsiteY18" fmla="*/ 444673 h 1296112"/>
                <a:gd name="connsiteX19" fmla="*/ 1450128 w 1763216"/>
                <a:gd name="connsiteY19" fmla="*/ 394441 h 1296112"/>
                <a:gd name="connsiteX20" fmla="*/ 1377663 w 1763216"/>
                <a:gd name="connsiteY20" fmla="*/ 351621 h 1296112"/>
                <a:gd name="connsiteX21" fmla="*/ 1245084 w 1763216"/>
                <a:gd name="connsiteY21" fmla="*/ 357385 h 1296112"/>
                <a:gd name="connsiteX22" fmla="*/ 1132269 w 1763216"/>
                <a:gd name="connsiteY22" fmla="*/ 351621 h 1296112"/>
                <a:gd name="connsiteX23" fmla="*/ 1061451 w 1763216"/>
                <a:gd name="connsiteY23" fmla="*/ 350798 h 1296112"/>
                <a:gd name="connsiteX24" fmla="*/ 996397 w 1763216"/>
                <a:gd name="connsiteY24" fmla="*/ 318682 h 1296112"/>
                <a:gd name="connsiteX25" fmla="*/ 946989 w 1763216"/>
                <a:gd name="connsiteY25" fmla="*/ 317859 h 1296112"/>
                <a:gd name="connsiteX26" fmla="*/ 853937 w 1763216"/>
                <a:gd name="connsiteY26" fmla="*/ 307154 h 1296112"/>
                <a:gd name="connsiteX27" fmla="*/ 807823 w 1763216"/>
                <a:gd name="connsiteY27" fmla="*/ 289861 h 1296112"/>
                <a:gd name="connsiteX28" fmla="*/ 807823 w 1763216"/>
                <a:gd name="connsiteY28" fmla="*/ 278332 h 1296112"/>
                <a:gd name="connsiteX29" fmla="*/ 817704 w 1763216"/>
                <a:gd name="connsiteY29" fmla="*/ 217396 h 1296112"/>
                <a:gd name="connsiteX30" fmla="*/ 784765 w 1763216"/>
                <a:gd name="connsiteY30" fmla="*/ 163870 h 1296112"/>
                <a:gd name="connsiteX31" fmla="*/ 779825 w 1763216"/>
                <a:gd name="connsiteY31" fmla="*/ 214925 h 1296112"/>
                <a:gd name="connsiteX32" fmla="*/ 763355 w 1763216"/>
                <a:gd name="connsiteY32" fmla="*/ 273392 h 1296112"/>
                <a:gd name="connsiteX33" fmla="*/ 639012 w 1763216"/>
                <a:gd name="connsiteY33" fmla="*/ 304683 h 1296112"/>
                <a:gd name="connsiteX34" fmla="*/ 546783 w 1763216"/>
                <a:gd name="connsiteY34" fmla="*/ 299742 h 1296112"/>
                <a:gd name="connsiteX35" fmla="*/ 408440 w 1763216"/>
                <a:gd name="connsiteY35" fmla="*/ 326093 h 1296112"/>
                <a:gd name="connsiteX36" fmla="*/ 415028 w 1763216"/>
                <a:gd name="connsiteY36" fmla="*/ 220690 h 1296112"/>
                <a:gd name="connsiteX37" fmla="*/ 439732 w 1763216"/>
                <a:gd name="connsiteY37" fmla="*/ 183633 h 1296112"/>
                <a:gd name="connsiteX38" fmla="*/ 414205 w 1763216"/>
                <a:gd name="connsiteY38" fmla="*/ 153989 h 1296112"/>
                <a:gd name="connsiteX39" fmla="*/ 364797 w 1763216"/>
                <a:gd name="connsiteY39" fmla="*/ 191045 h 1296112"/>
                <a:gd name="connsiteX40" fmla="*/ 348327 w 1763216"/>
                <a:gd name="connsiteY40" fmla="*/ 213278 h 1296112"/>
                <a:gd name="connsiteX41" fmla="*/ 311271 w 1763216"/>
                <a:gd name="connsiteY41" fmla="*/ 184457 h 1296112"/>
                <a:gd name="connsiteX42" fmla="*/ 323623 w 1763216"/>
                <a:gd name="connsiteY42" fmla="*/ 136696 h 1296112"/>
                <a:gd name="connsiteX43" fmla="*/ 331858 w 1763216"/>
                <a:gd name="connsiteY43" fmla="*/ 79053 h 1296112"/>
                <a:gd name="connsiteX44" fmla="*/ 329387 w 1763216"/>
                <a:gd name="connsiteY44" fmla="*/ 0 h 1296112"/>
                <a:gd name="connsiteX45" fmla="*/ 0 w 1763216"/>
                <a:gd name="connsiteY45" fmla="*/ 94699 h 1296112"/>
                <a:gd name="connsiteX46" fmla="*/ 347504 w 1763216"/>
                <a:gd name="connsiteY46" fmla="*/ 477612 h 1296112"/>
                <a:gd name="connsiteX47" fmla="*/ 161400 w 1763216"/>
                <a:gd name="connsiteY47" fmla="*/ 661245 h 1296112"/>
                <a:gd name="connsiteX48" fmla="*/ 149871 w 1763216"/>
                <a:gd name="connsiteY48" fmla="*/ 668656 h 1296112"/>
                <a:gd name="connsiteX49" fmla="*/ 235512 w 1763216"/>
                <a:gd name="connsiteY49" fmla="*/ 781471 h 1296112"/>
                <a:gd name="connsiteX50" fmla="*/ 299743 w 1763216"/>
                <a:gd name="connsiteY50" fmla="*/ 823468 h 1296112"/>
                <a:gd name="connsiteX51" fmla="*/ 390324 w 1763216"/>
                <a:gd name="connsiteY51" fmla="*/ 836644 h 1296112"/>
                <a:gd name="connsiteX52" fmla="*/ 403499 w 1763216"/>
                <a:gd name="connsiteY52" fmla="*/ 988986 h 1296112"/>
                <a:gd name="connsiteX53" fmla="*/ 436438 w 1763216"/>
                <a:gd name="connsiteY53" fmla="*/ 1028512 h 1296112"/>
                <a:gd name="connsiteX54" fmla="*/ 467730 w 1763216"/>
                <a:gd name="connsiteY54" fmla="*/ 997220 h 1296112"/>
                <a:gd name="connsiteX55" fmla="*/ 467730 w 1763216"/>
                <a:gd name="connsiteY55" fmla="*/ 957694 h 1296112"/>
                <a:gd name="connsiteX56" fmla="*/ 508080 w 1763216"/>
                <a:gd name="connsiteY56" fmla="*/ 933813 h 1296112"/>
                <a:gd name="connsiteX57" fmla="*/ 551724 w 1763216"/>
                <a:gd name="connsiteY57" fmla="*/ 915697 h 1296112"/>
                <a:gd name="connsiteX58" fmla="*/ 606896 w 1763216"/>
                <a:gd name="connsiteY58" fmla="*/ 937107 h 1296112"/>
                <a:gd name="connsiteX59" fmla="*/ 625836 w 1763216"/>
                <a:gd name="connsiteY59" fmla="*/ 1065568 h 1296112"/>
                <a:gd name="connsiteX60" fmla="*/ 704065 w 1763216"/>
                <a:gd name="connsiteY60" fmla="*/ 1151209 h 1296112"/>
                <a:gd name="connsiteX61" fmla="*/ 743592 w 1763216"/>
                <a:gd name="connsiteY61" fmla="*/ 1195676 h 1296112"/>
                <a:gd name="connsiteX62" fmla="*/ 776531 w 1763216"/>
                <a:gd name="connsiteY62" fmla="*/ 1256613 h 1296112"/>
                <a:gd name="connsiteX63" fmla="*/ 770766 w 1763216"/>
                <a:gd name="connsiteY63" fmla="*/ 1295316 h 1296112"/>
                <a:gd name="connsiteX64" fmla="*/ 848996 w 1763216"/>
                <a:gd name="connsiteY64" fmla="*/ 1286258 h 129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763216" h="1296112">
                  <a:moveTo>
                    <a:pt x="848996" y="1286258"/>
                  </a:moveTo>
                  <a:cubicBezTo>
                    <a:pt x="904992" y="1267318"/>
                    <a:pt x="942871" y="1278846"/>
                    <a:pt x="972516" y="1248378"/>
                  </a:cubicBezTo>
                  <a:cubicBezTo>
                    <a:pt x="1002161" y="1218733"/>
                    <a:pt x="1022748" y="1189088"/>
                    <a:pt x="1058157" y="1180854"/>
                  </a:cubicBezTo>
                  <a:cubicBezTo>
                    <a:pt x="1094390" y="1173442"/>
                    <a:pt x="1226968" y="1133916"/>
                    <a:pt x="1248378" y="1093566"/>
                  </a:cubicBezTo>
                  <a:cubicBezTo>
                    <a:pt x="1248378" y="1093566"/>
                    <a:pt x="1278023" y="1082861"/>
                    <a:pt x="1385897" y="1082861"/>
                  </a:cubicBezTo>
                  <a:cubicBezTo>
                    <a:pt x="1493772" y="1082861"/>
                    <a:pt x="1575295" y="1078744"/>
                    <a:pt x="1575295" y="1078744"/>
                  </a:cubicBezTo>
                  <a:cubicBezTo>
                    <a:pt x="1555532" y="1058980"/>
                    <a:pt x="1582706" y="965928"/>
                    <a:pt x="1618115" y="972516"/>
                  </a:cubicBezTo>
                  <a:cubicBezTo>
                    <a:pt x="1653524" y="979104"/>
                    <a:pt x="1653524" y="962634"/>
                    <a:pt x="1646113" y="943695"/>
                  </a:cubicBezTo>
                  <a:cubicBezTo>
                    <a:pt x="1638702" y="924755"/>
                    <a:pt x="1635408" y="890993"/>
                    <a:pt x="1635408" y="890993"/>
                  </a:cubicBezTo>
                  <a:cubicBezTo>
                    <a:pt x="1607410" y="879464"/>
                    <a:pt x="1622233" y="814410"/>
                    <a:pt x="1592588" y="809469"/>
                  </a:cubicBezTo>
                  <a:cubicBezTo>
                    <a:pt x="1562943" y="804529"/>
                    <a:pt x="1580236" y="722182"/>
                    <a:pt x="1580236" y="722182"/>
                  </a:cubicBezTo>
                  <a:cubicBezTo>
                    <a:pt x="1623056" y="715594"/>
                    <a:pt x="1614821" y="668656"/>
                    <a:pt x="1649407" y="674421"/>
                  </a:cubicBezTo>
                  <a:cubicBezTo>
                    <a:pt x="1684816" y="680185"/>
                    <a:pt x="1680699" y="667833"/>
                    <a:pt x="1686463" y="638188"/>
                  </a:cubicBezTo>
                  <a:cubicBezTo>
                    <a:pt x="1692228" y="608543"/>
                    <a:pt x="1758928" y="627483"/>
                    <a:pt x="1763046" y="607720"/>
                  </a:cubicBezTo>
                  <a:cubicBezTo>
                    <a:pt x="1767163" y="587956"/>
                    <a:pt x="1695521" y="539372"/>
                    <a:pt x="1678229" y="522079"/>
                  </a:cubicBezTo>
                  <a:cubicBezTo>
                    <a:pt x="1660936" y="504786"/>
                    <a:pt x="1628820" y="510550"/>
                    <a:pt x="1618939" y="492434"/>
                  </a:cubicBezTo>
                  <a:cubicBezTo>
                    <a:pt x="1608234" y="475141"/>
                    <a:pt x="1638702" y="459495"/>
                    <a:pt x="1630467" y="441379"/>
                  </a:cubicBezTo>
                  <a:cubicBezTo>
                    <a:pt x="1622233" y="423263"/>
                    <a:pt x="1562943" y="416675"/>
                    <a:pt x="1519299" y="416675"/>
                  </a:cubicBezTo>
                  <a:cubicBezTo>
                    <a:pt x="1475655" y="416675"/>
                    <a:pt x="1479773" y="444673"/>
                    <a:pt x="1461656" y="444673"/>
                  </a:cubicBezTo>
                  <a:cubicBezTo>
                    <a:pt x="1444364" y="444673"/>
                    <a:pt x="1445187" y="424910"/>
                    <a:pt x="1450128" y="394441"/>
                  </a:cubicBezTo>
                  <a:cubicBezTo>
                    <a:pt x="1455892" y="363973"/>
                    <a:pt x="1405660" y="343386"/>
                    <a:pt x="1377663" y="351621"/>
                  </a:cubicBezTo>
                  <a:cubicBezTo>
                    <a:pt x="1349665" y="359856"/>
                    <a:pt x="1278023" y="375502"/>
                    <a:pt x="1245084" y="357385"/>
                  </a:cubicBezTo>
                  <a:cubicBezTo>
                    <a:pt x="1211322" y="339269"/>
                    <a:pt x="1156150" y="317035"/>
                    <a:pt x="1132269" y="351621"/>
                  </a:cubicBezTo>
                  <a:cubicBezTo>
                    <a:pt x="1108388" y="387030"/>
                    <a:pt x="1082038" y="371384"/>
                    <a:pt x="1061451" y="350798"/>
                  </a:cubicBezTo>
                  <a:cubicBezTo>
                    <a:pt x="1040864" y="330211"/>
                    <a:pt x="999691" y="302213"/>
                    <a:pt x="996397" y="318682"/>
                  </a:cubicBezTo>
                  <a:cubicBezTo>
                    <a:pt x="993103" y="335152"/>
                    <a:pt x="954400" y="344210"/>
                    <a:pt x="946989" y="317859"/>
                  </a:cubicBezTo>
                  <a:cubicBezTo>
                    <a:pt x="939577" y="291508"/>
                    <a:pt x="879464" y="301389"/>
                    <a:pt x="853937" y="307154"/>
                  </a:cubicBezTo>
                  <a:cubicBezTo>
                    <a:pt x="828409" y="313741"/>
                    <a:pt x="813587" y="295625"/>
                    <a:pt x="807823" y="289861"/>
                  </a:cubicBezTo>
                  <a:cubicBezTo>
                    <a:pt x="802058" y="284097"/>
                    <a:pt x="807823" y="278332"/>
                    <a:pt x="807823" y="278332"/>
                  </a:cubicBezTo>
                  <a:cubicBezTo>
                    <a:pt x="843232" y="242923"/>
                    <a:pt x="811116" y="234688"/>
                    <a:pt x="817704" y="217396"/>
                  </a:cubicBezTo>
                  <a:cubicBezTo>
                    <a:pt x="824292" y="200103"/>
                    <a:pt x="797941" y="159753"/>
                    <a:pt x="784765" y="163870"/>
                  </a:cubicBezTo>
                  <a:cubicBezTo>
                    <a:pt x="772413" y="167988"/>
                    <a:pt x="790530" y="198456"/>
                    <a:pt x="779825" y="214925"/>
                  </a:cubicBezTo>
                  <a:cubicBezTo>
                    <a:pt x="769120" y="231395"/>
                    <a:pt x="763355" y="248687"/>
                    <a:pt x="763355" y="273392"/>
                  </a:cubicBezTo>
                  <a:cubicBezTo>
                    <a:pt x="763355" y="298096"/>
                    <a:pt x="661245" y="274215"/>
                    <a:pt x="639012" y="304683"/>
                  </a:cubicBezTo>
                  <a:cubicBezTo>
                    <a:pt x="616778" y="335152"/>
                    <a:pt x="599485" y="309624"/>
                    <a:pt x="546783" y="299742"/>
                  </a:cubicBezTo>
                  <a:cubicBezTo>
                    <a:pt x="494081" y="289861"/>
                    <a:pt x="435615" y="322800"/>
                    <a:pt x="408440" y="326093"/>
                  </a:cubicBezTo>
                  <a:cubicBezTo>
                    <a:pt x="381266" y="329387"/>
                    <a:pt x="388677" y="237982"/>
                    <a:pt x="415028" y="220690"/>
                  </a:cubicBezTo>
                  <a:cubicBezTo>
                    <a:pt x="441379" y="204220"/>
                    <a:pt x="447143" y="183633"/>
                    <a:pt x="439732" y="183633"/>
                  </a:cubicBezTo>
                  <a:cubicBezTo>
                    <a:pt x="432321" y="183633"/>
                    <a:pt x="423263" y="174575"/>
                    <a:pt x="414205" y="153989"/>
                  </a:cubicBezTo>
                  <a:cubicBezTo>
                    <a:pt x="405146" y="133402"/>
                    <a:pt x="364797" y="164694"/>
                    <a:pt x="364797" y="191045"/>
                  </a:cubicBezTo>
                  <a:cubicBezTo>
                    <a:pt x="364797" y="218219"/>
                    <a:pt x="348327" y="223160"/>
                    <a:pt x="348327" y="213278"/>
                  </a:cubicBezTo>
                  <a:cubicBezTo>
                    <a:pt x="348327" y="203397"/>
                    <a:pt x="298096" y="197632"/>
                    <a:pt x="311271" y="184457"/>
                  </a:cubicBezTo>
                  <a:cubicBezTo>
                    <a:pt x="323623" y="172105"/>
                    <a:pt x="307977" y="152342"/>
                    <a:pt x="323623" y="136696"/>
                  </a:cubicBezTo>
                  <a:cubicBezTo>
                    <a:pt x="339269" y="121050"/>
                    <a:pt x="340916" y="88935"/>
                    <a:pt x="331858" y="79053"/>
                  </a:cubicBezTo>
                  <a:cubicBezTo>
                    <a:pt x="325270" y="72465"/>
                    <a:pt x="327740" y="25528"/>
                    <a:pt x="329387" y="0"/>
                  </a:cubicBezTo>
                  <a:lnTo>
                    <a:pt x="0" y="94699"/>
                  </a:lnTo>
                  <a:lnTo>
                    <a:pt x="347504" y="477612"/>
                  </a:lnTo>
                  <a:cubicBezTo>
                    <a:pt x="196809" y="499022"/>
                    <a:pt x="195162" y="627483"/>
                    <a:pt x="161400" y="661245"/>
                  </a:cubicBezTo>
                  <a:cubicBezTo>
                    <a:pt x="158929" y="663715"/>
                    <a:pt x="154812" y="666186"/>
                    <a:pt x="149871" y="668656"/>
                  </a:cubicBezTo>
                  <a:cubicBezTo>
                    <a:pt x="179516" y="690067"/>
                    <a:pt x="247864" y="744415"/>
                    <a:pt x="235512" y="781471"/>
                  </a:cubicBezTo>
                  <a:cubicBezTo>
                    <a:pt x="220690" y="828409"/>
                    <a:pt x="264333" y="834173"/>
                    <a:pt x="299743" y="823468"/>
                  </a:cubicBezTo>
                  <a:cubicBezTo>
                    <a:pt x="335152" y="812763"/>
                    <a:pt x="363150" y="830056"/>
                    <a:pt x="390324" y="836644"/>
                  </a:cubicBezTo>
                  <a:cubicBezTo>
                    <a:pt x="418322" y="843232"/>
                    <a:pt x="422439" y="955223"/>
                    <a:pt x="403499" y="988986"/>
                  </a:cubicBezTo>
                  <a:cubicBezTo>
                    <a:pt x="384560" y="1023571"/>
                    <a:pt x="422439" y="1028512"/>
                    <a:pt x="436438" y="1028512"/>
                  </a:cubicBezTo>
                  <a:cubicBezTo>
                    <a:pt x="450437" y="1028512"/>
                    <a:pt x="467730" y="1017807"/>
                    <a:pt x="467730" y="997220"/>
                  </a:cubicBezTo>
                  <a:cubicBezTo>
                    <a:pt x="467730" y="976634"/>
                    <a:pt x="467730" y="969222"/>
                    <a:pt x="467730" y="957694"/>
                  </a:cubicBezTo>
                  <a:cubicBezTo>
                    <a:pt x="467730" y="946165"/>
                    <a:pt x="494081" y="947812"/>
                    <a:pt x="508080" y="933813"/>
                  </a:cubicBezTo>
                  <a:cubicBezTo>
                    <a:pt x="522079" y="919814"/>
                    <a:pt x="536078" y="900051"/>
                    <a:pt x="551724" y="915697"/>
                  </a:cubicBezTo>
                  <a:cubicBezTo>
                    <a:pt x="567370" y="931343"/>
                    <a:pt x="583839" y="937107"/>
                    <a:pt x="606896" y="937107"/>
                  </a:cubicBezTo>
                  <a:cubicBezTo>
                    <a:pt x="630777" y="937107"/>
                    <a:pt x="600309" y="1065568"/>
                    <a:pt x="625836" y="1065568"/>
                  </a:cubicBezTo>
                  <a:cubicBezTo>
                    <a:pt x="651364" y="1065568"/>
                    <a:pt x="704065" y="1119917"/>
                    <a:pt x="704065" y="1151209"/>
                  </a:cubicBezTo>
                  <a:cubicBezTo>
                    <a:pt x="704065" y="1182501"/>
                    <a:pt x="719711" y="1201440"/>
                    <a:pt x="743592" y="1195676"/>
                  </a:cubicBezTo>
                  <a:cubicBezTo>
                    <a:pt x="767472" y="1190735"/>
                    <a:pt x="776531" y="1200617"/>
                    <a:pt x="776531" y="1256613"/>
                  </a:cubicBezTo>
                  <a:cubicBezTo>
                    <a:pt x="776531" y="1273906"/>
                    <a:pt x="774060" y="1286258"/>
                    <a:pt x="770766" y="1295316"/>
                  </a:cubicBezTo>
                  <a:cubicBezTo>
                    <a:pt x="791353" y="1296963"/>
                    <a:pt x="818528" y="1296963"/>
                    <a:pt x="848996" y="1286258"/>
                  </a:cubicBezTo>
                  <a:close/>
                </a:path>
              </a:pathLst>
            </a:custGeom>
            <a:solidFill>
              <a:schemeClr val="accent4"/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1E7B1A-9E52-43A5-8DB1-30CE10EED9D5}"/>
                </a:ext>
              </a:extLst>
            </p:cNvPr>
            <p:cNvSpPr/>
            <p:nvPr/>
          </p:nvSpPr>
          <p:spPr>
            <a:xfrm>
              <a:off x="2626105" y="1614095"/>
              <a:ext cx="1845974" cy="1417135"/>
            </a:xfrm>
            <a:custGeom>
              <a:avLst/>
              <a:gdLst>
                <a:gd name="connsiteX0" fmla="*/ 894869 w 1845974"/>
                <a:gd name="connsiteY0" fmla="*/ 1237653 h 1417135"/>
                <a:gd name="connsiteX1" fmla="*/ 947570 w 1845974"/>
                <a:gd name="connsiteY1" fmla="*/ 1213772 h 1417135"/>
                <a:gd name="connsiteX2" fmla="*/ 1021683 w 1845974"/>
                <a:gd name="connsiteY2" fmla="*/ 1117426 h 1417135"/>
                <a:gd name="connsiteX3" fmla="*/ 1087560 w 1845974"/>
                <a:gd name="connsiteY3" fmla="*/ 1052372 h 1417135"/>
                <a:gd name="connsiteX4" fmla="*/ 1153438 w 1845974"/>
                <a:gd name="connsiteY4" fmla="*/ 1009552 h 1417135"/>
                <a:gd name="connsiteX5" fmla="*/ 1229197 w 1845974"/>
                <a:gd name="connsiteY5" fmla="*/ 956850 h 1417135"/>
                <a:gd name="connsiteX6" fmla="*/ 1352717 w 1845974"/>
                <a:gd name="connsiteY6" fmla="*/ 845682 h 1417135"/>
                <a:gd name="connsiteX7" fmla="*/ 1435064 w 1845974"/>
                <a:gd name="connsiteY7" fmla="*/ 769923 h 1417135"/>
                <a:gd name="connsiteX8" fmla="*/ 1464709 w 1845974"/>
                <a:gd name="connsiteY8" fmla="*/ 760041 h 1417135"/>
                <a:gd name="connsiteX9" fmla="*/ 1509176 w 1845974"/>
                <a:gd name="connsiteY9" fmla="*/ 708986 h 1417135"/>
                <a:gd name="connsiteX10" fmla="*/ 1508352 w 1845974"/>
                <a:gd name="connsiteY10" fmla="*/ 586289 h 1417135"/>
                <a:gd name="connsiteX11" fmla="*/ 1692809 w 1845974"/>
                <a:gd name="connsiteY11" fmla="*/ 486649 h 1417135"/>
                <a:gd name="connsiteX12" fmla="*/ 1799860 w 1845974"/>
                <a:gd name="connsiteY12" fmla="*/ 401009 h 1417135"/>
                <a:gd name="connsiteX13" fmla="*/ 1788332 w 1845974"/>
                <a:gd name="connsiteY13" fmla="*/ 357365 h 1417135"/>
                <a:gd name="connsiteX14" fmla="*/ 1845975 w 1845974"/>
                <a:gd name="connsiteY14" fmla="*/ 307133 h 1417135"/>
                <a:gd name="connsiteX15" fmla="*/ 1841034 w 1845974"/>
                <a:gd name="connsiteY15" fmla="*/ 284076 h 1417135"/>
                <a:gd name="connsiteX16" fmla="*/ 1824564 w 1845974"/>
                <a:gd name="connsiteY16" fmla="*/ 232198 h 1417135"/>
                <a:gd name="connsiteX17" fmla="*/ 1685398 w 1845974"/>
                <a:gd name="connsiteY17" fmla="*/ 241256 h 1417135"/>
                <a:gd name="connsiteX18" fmla="*/ 1518234 w 1845974"/>
                <a:gd name="connsiteY18" fmla="*/ 191024 h 1417135"/>
                <a:gd name="connsiteX19" fmla="*/ 1460591 w 1845974"/>
                <a:gd name="connsiteY19" fmla="*/ 205847 h 1417135"/>
                <a:gd name="connsiteX20" fmla="*/ 1412830 w 1845974"/>
                <a:gd name="connsiteY20" fmla="*/ 243726 h 1417135"/>
                <a:gd name="connsiteX21" fmla="*/ 1313191 w 1845974"/>
                <a:gd name="connsiteY21" fmla="*/ 195965 h 1417135"/>
                <a:gd name="connsiteX22" fmla="*/ 1318131 w 1845974"/>
                <a:gd name="connsiteY22" fmla="*/ 144910 h 1417135"/>
                <a:gd name="connsiteX23" fmla="*/ 1282722 w 1845974"/>
                <a:gd name="connsiteY23" fmla="*/ 128441 h 1417135"/>
                <a:gd name="connsiteX24" fmla="*/ 1243196 w 1845974"/>
                <a:gd name="connsiteY24" fmla="*/ 107031 h 1417135"/>
                <a:gd name="connsiteX25" fmla="*/ 1191317 w 1845974"/>
                <a:gd name="connsiteY25" fmla="*/ 52682 h 1417135"/>
                <a:gd name="connsiteX26" fmla="*/ 1075208 w 1845974"/>
                <a:gd name="connsiteY26" fmla="*/ 18096 h 1417135"/>
                <a:gd name="connsiteX27" fmla="*/ 1025800 w 1845974"/>
                <a:gd name="connsiteY27" fmla="*/ 22213 h 1417135"/>
                <a:gd name="connsiteX28" fmla="*/ 865224 w 1845974"/>
                <a:gd name="connsiteY28" fmla="*/ 13979 h 1417135"/>
                <a:gd name="connsiteX29" fmla="*/ 826521 w 1845974"/>
                <a:gd name="connsiteY29" fmla="*/ 1627 h 1417135"/>
                <a:gd name="connsiteX30" fmla="*/ 637123 w 1845974"/>
                <a:gd name="connsiteY30" fmla="*/ 5744 h 1417135"/>
                <a:gd name="connsiteX31" fmla="*/ 499604 w 1845974"/>
                <a:gd name="connsiteY31" fmla="*/ 16449 h 1417135"/>
                <a:gd name="connsiteX32" fmla="*/ 309383 w 1845974"/>
                <a:gd name="connsiteY32" fmla="*/ 103737 h 1417135"/>
                <a:gd name="connsiteX33" fmla="*/ 223742 w 1845974"/>
                <a:gd name="connsiteY33" fmla="*/ 171261 h 1417135"/>
                <a:gd name="connsiteX34" fmla="*/ 100222 w 1845974"/>
                <a:gd name="connsiteY34" fmla="*/ 209141 h 1417135"/>
                <a:gd name="connsiteX35" fmla="*/ 23639 w 1845974"/>
                <a:gd name="connsiteY35" fmla="*/ 218199 h 1417135"/>
                <a:gd name="connsiteX36" fmla="*/ 582 w 1845974"/>
                <a:gd name="connsiteY36" fmla="*/ 262666 h 1417135"/>
                <a:gd name="connsiteX37" fmla="*/ 94457 w 1845974"/>
                <a:gd name="connsiteY37" fmla="*/ 345013 h 1417135"/>
                <a:gd name="connsiteX38" fmla="*/ 582 w 1845974"/>
                <a:gd name="connsiteY38" fmla="*/ 377952 h 1417135"/>
                <a:gd name="connsiteX39" fmla="*/ 105986 w 1845974"/>
                <a:gd name="connsiteY39" fmla="*/ 396891 h 1417135"/>
                <a:gd name="connsiteX40" fmla="*/ 241858 w 1845974"/>
                <a:gd name="connsiteY40" fmla="*/ 480062 h 1417135"/>
                <a:gd name="connsiteX41" fmla="*/ 284679 w 1845974"/>
                <a:gd name="connsiteY41" fmla="*/ 634874 h 1417135"/>
                <a:gd name="connsiteX42" fmla="*/ 326675 w 1845974"/>
                <a:gd name="connsiteY42" fmla="*/ 718044 h 1417135"/>
                <a:gd name="connsiteX43" fmla="*/ 287972 w 1845974"/>
                <a:gd name="connsiteY43" fmla="*/ 729573 h 1417135"/>
                <a:gd name="connsiteX44" fmla="*/ 229506 w 1845974"/>
                <a:gd name="connsiteY44" fmla="*/ 713103 h 1417135"/>
                <a:gd name="connsiteX45" fmla="*/ 233624 w 1845974"/>
                <a:gd name="connsiteY45" fmla="*/ 746042 h 1417135"/>
                <a:gd name="connsiteX46" fmla="*/ 213037 w 1845974"/>
                <a:gd name="connsiteY46" fmla="*/ 771570 h 1417135"/>
                <a:gd name="connsiteX47" fmla="*/ 143865 w 1845974"/>
                <a:gd name="connsiteY47" fmla="*/ 833330 h 1417135"/>
                <a:gd name="connsiteX48" fmla="*/ 120808 w 1845974"/>
                <a:gd name="connsiteY48" fmla="*/ 853093 h 1417135"/>
                <a:gd name="connsiteX49" fmla="*/ 165276 w 1845974"/>
                <a:gd name="connsiteY49" fmla="*/ 868739 h 1417135"/>
                <a:gd name="connsiteX50" fmla="*/ 203979 w 1845974"/>
                <a:gd name="connsiteY50" fmla="*/ 925558 h 1417135"/>
                <a:gd name="connsiteX51" fmla="*/ 250093 w 1845974"/>
                <a:gd name="connsiteY51" fmla="*/ 989789 h 1417135"/>
                <a:gd name="connsiteX52" fmla="*/ 276444 w 1845974"/>
                <a:gd name="connsiteY52" fmla="*/ 1079547 h 1417135"/>
                <a:gd name="connsiteX53" fmla="*/ 283032 w 1845974"/>
                <a:gd name="connsiteY53" fmla="*/ 1231888 h 1417135"/>
                <a:gd name="connsiteX54" fmla="*/ 275620 w 1845974"/>
                <a:gd name="connsiteY54" fmla="*/ 1366114 h 1417135"/>
                <a:gd name="connsiteX55" fmla="*/ 350556 w 1845974"/>
                <a:gd name="connsiteY55" fmla="*/ 1380936 h 1417135"/>
                <a:gd name="connsiteX56" fmla="*/ 381848 w 1845974"/>
                <a:gd name="connsiteY56" fmla="*/ 1398229 h 1417135"/>
                <a:gd name="connsiteX57" fmla="*/ 418904 w 1845974"/>
                <a:gd name="connsiteY57" fmla="*/ 1404817 h 1417135"/>
                <a:gd name="connsiteX58" fmla="*/ 476547 w 1845974"/>
                <a:gd name="connsiteY58" fmla="*/ 1404817 h 1417135"/>
                <a:gd name="connsiteX59" fmla="*/ 492193 w 1845974"/>
                <a:gd name="connsiteY59" fmla="*/ 1357055 h 1417135"/>
                <a:gd name="connsiteX60" fmla="*/ 566305 w 1845974"/>
                <a:gd name="connsiteY60" fmla="*/ 1360349 h 1417135"/>
                <a:gd name="connsiteX61" fmla="*/ 642887 w 1845974"/>
                <a:gd name="connsiteY61" fmla="*/ 1306001 h 1417135"/>
                <a:gd name="connsiteX62" fmla="*/ 758173 w 1845974"/>
                <a:gd name="connsiteY62" fmla="*/ 1321646 h 1417135"/>
                <a:gd name="connsiteX63" fmla="*/ 789465 w 1845974"/>
                <a:gd name="connsiteY63" fmla="*/ 1268945 h 1417135"/>
                <a:gd name="connsiteX64" fmla="*/ 894869 w 1845974"/>
                <a:gd name="connsiteY64" fmla="*/ 1237653 h 141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845974" h="1417135">
                  <a:moveTo>
                    <a:pt x="894869" y="1237653"/>
                  </a:moveTo>
                  <a:cubicBezTo>
                    <a:pt x="905574" y="1216242"/>
                    <a:pt x="920396" y="1213772"/>
                    <a:pt x="947570" y="1213772"/>
                  </a:cubicBezTo>
                  <a:cubicBezTo>
                    <a:pt x="973922" y="1213772"/>
                    <a:pt x="1005213" y="1147895"/>
                    <a:pt x="1021683" y="1117426"/>
                  </a:cubicBezTo>
                  <a:cubicBezTo>
                    <a:pt x="1037329" y="1087781"/>
                    <a:pt x="1087560" y="1088605"/>
                    <a:pt x="1087560" y="1052372"/>
                  </a:cubicBezTo>
                  <a:cubicBezTo>
                    <a:pt x="1087560" y="1016140"/>
                    <a:pt x="1130381" y="1009552"/>
                    <a:pt x="1153438" y="1009552"/>
                  </a:cubicBezTo>
                  <a:cubicBezTo>
                    <a:pt x="1177318" y="1009552"/>
                    <a:pt x="1222609" y="980731"/>
                    <a:pt x="1229197" y="956850"/>
                  </a:cubicBezTo>
                  <a:cubicBezTo>
                    <a:pt x="1235784" y="932969"/>
                    <a:pt x="1305779" y="859681"/>
                    <a:pt x="1352717" y="845682"/>
                  </a:cubicBezTo>
                  <a:cubicBezTo>
                    <a:pt x="1399655" y="831683"/>
                    <a:pt x="1425182" y="795450"/>
                    <a:pt x="1435064" y="769923"/>
                  </a:cubicBezTo>
                  <a:cubicBezTo>
                    <a:pt x="1444946" y="744395"/>
                    <a:pt x="1464709" y="769923"/>
                    <a:pt x="1464709" y="760041"/>
                  </a:cubicBezTo>
                  <a:cubicBezTo>
                    <a:pt x="1464709" y="750159"/>
                    <a:pt x="1484472" y="733690"/>
                    <a:pt x="1509176" y="708986"/>
                  </a:cubicBezTo>
                  <a:cubicBezTo>
                    <a:pt x="1533880" y="684282"/>
                    <a:pt x="1498471" y="629933"/>
                    <a:pt x="1508352" y="586289"/>
                  </a:cubicBezTo>
                  <a:cubicBezTo>
                    <a:pt x="1518234" y="542645"/>
                    <a:pt x="1653283" y="486649"/>
                    <a:pt x="1692809" y="486649"/>
                  </a:cubicBezTo>
                  <a:cubicBezTo>
                    <a:pt x="1732336" y="486649"/>
                    <a:pt x="1783391" y="417478"/>
                    <a:pt x="1799860" y="401009"/>
                  </a:cubicBezTo>
                  <a:cubicBezTo>
                    <a:pt x="1815506" y="385363"/>
                    <a:pt x="1797390" y="366423"/>
                    <a:pt x="1788332" y="357365"/>
                  </a:cubicBezTo>
                  <a:cubicBezTo>
                    <a:pt x="1782568" y="351601"/>
                    <a:pt x="1817977" y="326073"/>
                    <a:pt x="1845975" y="307133"/>
                  </a:cubicBezTo>
                  <a:cubicBezTo>
                    <a:pt x="1842681" y="299722"/>
                    <a:pt x="1841034" y="291487"/>
                    <a:pt x="1841034" y="284076"/>
                  </a:cubicBezTo>
                  <a:cubicBezTo>
                    <a:pt x="1829505" y="289017"/>
                    <a:pt x="1828682" y="259372"/>
                    <a:pt x="1824564" y="232198"/>
                  </a:cubicBezTo>
                  <a:cubicBezTo>
                    <a:pt x="1819624" y="200906"/>
                    <a:pt x="1729865" y="218199"/>
                    <a:pt x="1685398" y="241256"/>
                  </a:cubicBezTo>
                  <a:cubicBezTo>
                    <a:pt x="1640931" y="264313"/>
                    <a:pt x="1549526" y="208317"/>
                    <a:pt x="1518234" y="191024"/>
                  </a:cubicBezTo>
                  <a:cubicBezTo>
                    <a:pt x="1486942" y="173731"/>
                    <a:pt x="1460591" y="183613"/>
                    <a:pt x="1460591" y="205847"/>
                  </a:cubicBezTo>
                  <a:cubicBezTo>
                    <a:pt x="1460591" y="228080"/>
                    <a:pt x="1427653" y="259372"/>
                    <a:pt x="1412830" y="243726"/>
                  </a:cubicBezTo>
                  <a:cubicBezTo>
                    <a:pt x="1398008" y="228904"/>
                    <a:pt x="1317308" y="219846"/>
                    <a:pt x="1313191" y="195965"/>
                  </a:cubicBezTo>
                  <a:cubicBezTo>
                    <a:pt x="1309073" y="172085"/>
                    <a:pt x="1324719" y="163850"/>
                    <a:pt x="1318131" y="144910"/>
                  </a:cubicBezTo>
                  <a:cubicBezTo>
                    <a:pt x="1311544" y="125970"/>
                    <a:pt x="1293427" y="139146"/>
                    <a:pt x="1282722" y="128441"/>
                  </a:cubicBezTo>
                  <a:cubicBezTo>
                    <a:pt x="1271194" y="116912"/>
                    <a:pt x="1247313" y="130911"/>
                    <a:pt x="1243196" y="107031"/>
                  </a:cubicBezTo>
                  <a:cubicBezTo>
                    <a:pt x="1239078" y="83150"/>
                    <a:pt x="1217668" y="60093"/>
                    <a:pt x="1191317" y="52682"/>
                  </a:cubicBezTo>
                  <a:cubicBezTo>
                    <a:pt x="1164966" y="45270"/>
                    <a:pt x="1099089" y="41977"/>
                    <a:pt x="1075208" y="18096"/>
                  </a:cubicBezTo>
                  <a:cubicBezTo>
                    <a:pt x="1051328" y="-5785"/>
                    <a:pt x="1057915" y="-2491"/>
                    <a:pt x="1025800" y="22213"/>
                  </a:cubicBezTo>
                  <a:cubicBezTo>
                    <a:pt x="993685" y="46917"/>
                    <a:pt x="875105" y="34565"/>
                    <a:pt x="865224" y="13979"/>
                  </a:cubicBezTo>
                  <a:cubicBezTo>
                    <a:pt x="854519" y="-6608"/>
                    <a:pt x="826521" y="1627"/>
                    <a:pt x="826521" y="1627"/>
                  </a:cubicBezTo>
                  <a:cubicBezTo>
                    <a:pt x="826521" y="1627"/>
                    <a:pt x="744997" y="5744"/>
                    <a:pt x="637123" y="5744"/>
                  </a:cubicBezTo>
                  <a:cubicBezTo>
                    <a:pt x="529249" y="5744"/>
                    <a:pt x="499604" y="16449"/>
                    <a:pt x="499604" y="16449"/>
                  </a:cubicBezTo>
                  <a:cubicBezTo>
                    <a:pt x="477370" y="56799"/>
                    <a:pt x="344792" y="96325"/>
                    <a:pt x="309383" y="103737"/>
                  </a:cubicBezTo>
                  <a:cubicBezTo>
                    <a:pt x="273150" y="111148"/>
                    <a:pt x="253387" y="141616"/>
                    <a:pt x="223742" y="171261"/>
                  </a:cubicBezTo>
                  <a:cubicBezTo>
                    <a:pt x="194097" y="200906"/>
                    <a:pt x="156217" y="190201"/>
                    <a:pt x="100222" y="209141"/>
                  </a:cubicBezTo>
                  <a:cubicBezTo>
                    <a:pt x="68930" y="219846"/>
                    <a:pt x="41755" y="219846"/>
                    <a:pt x="23639" y="218199"/>
                  </a:cubicBezTo>
                  <a:cubicBezTo>
                    <a:pt x="16228" y="237962"/>
                    <a:pt x="4699" y="243726"/>
                    <a:pt x="582" y="262666"/>
                  </a:cubicBezTo>
                  <a:cubicBezTo>
                    <a:pt x="-6006" y="291487"/>
                    <a:pt x="94457" y="312074"/>
                    <a:pt x="94457" y="345013"/>
                  </a:cubicBezTo>
                  <a:cubicBezTo>
                    <a:pt x="94457" y="377952"/>
                    <a:pt x="7170" y="360659"/>
                    <a:pt x="582" y="377952"/>
                  </a:cubicBezTo>
                  <a:cubicBezTo>
                    <a:pt x="-6006" y="395245"/>
                    <a:pt x="44226" y="396891"/>
                    <a:pt x="105986" y="396891"/>
                  </a:cubicBezTo>
                  <a:cubicBezTo>
                    <a:pt x="167746" y="396891"/>
                    <a:pt x="208920" y="447123"/>
                    <a:pt x="241858" y="480062"/>
                  </a:cubicBezTo>
                  <a:cubicBezTo>
                    <a:pt x="274797" y="513000"/>
                    <a:pt x="289619" y="578054"/>
                    <a:pt x="284679" y="634874"/>
                  </a:cubicBezTo>
                  <a:cubicBezTo>
                    <a:pt x="279738" y="691693"/>
                    <a:pt x="326675" y="679341"/>
                    <a:pt x="326675" y="718044"/>
                  </a:cubicBezTo>
                  <a:cubicBezTo>
                    <a:pt x="326675" y="756747"/>
                    <a:pt x="293737" y="735337"/>
                    <a:pt x="287972" y="729573"/>
                  </a:cubicBezTo>
                  <a:cubicBezTo>
                    <a:pt x="282208" y="723808"/>
                    <a:pt x="243505" y="713103"/>
                    <a:pt x="229506" y="713103"/>
                  </a:cubicBezTo>
                  <a:cubicBezTo>
                    <a:pt x="216331" y="713103"/>
                    <a:pt x="207272" y="735337"/>
                    <a:pt x="233624" y="746042"/>
                  </a:cubicBezTo>
                  <a:cubicBezTo>
                    <a:pt x="259151" y="756747"/>
                    <a:pt x="247623" y="771570"/>
                    <a:pt x="213037" y="771570"/>
                  </a:cubicBezTo>
                  <a:cubicBezTo>
                    <a:pt x="178451" y="771570"/>
                    <a:pt x="152100" y="802861"/>
                    <a:pt x="143865" y="833330"/>
                  </a:cubicBezTo>
                  <a:cubicBezTo>
                    <a:pt x="139748" y="848152"/>
                    <a:pt x="130690" y="853093"/>
                    <a:pt x="120808" y="853093"/>
                  </a:cubicBezTo>
                  <a:cubicBezTo>
                    <a:pt x="129867" y="861328"/>
                    <a:pt x="143865" y="868739"/>
                    <a:pt x="165276" y="868739"/>
                  </a:cubicBezTo>
                  <a:cubicBezTo>
                    <a:pt x="209743" y="868739"/>
                    <a:pt x="170216" y="925558"/>
                    <a:pt x="203979" y="925558"/>
                  </a:cubicBezTo>
                  <a:cubicBezTo>
                    <a:pt x="236917" y="925558"/>
                    <a:pt x="217154" y="989789"/>
                    <a:pt x="250093" y="989789"/>
                  </a:cubicBezTo>
                  <a:cubicBezTo>
                    <a:pt x="283032" y="989789"/>
                    <a:pt x="226212" y="1042491"/>
                    <a:pt x="276444" y="1079547"/>
                  </a:cubicBezTo>
                  <a:cubicBezTo>
                    <a:pt x="326675" y="1116603"/>
                    <a:pt x="268209" y="1173422"/>
                    <a:pt x="283032" y="1231888"/>
                  </a:cubicBezTo>
                  <a:cubicBezTo>
                    <a:pt x="297854" y="1290354"/>
                    <a:pt x="290443" y="1351291"/>
                    <a:pt x="275620" y="1366114"/>
                  </a:cubicBezTo>
                  <a:cubicBezTo>
                    <a:pt x="260798" y="1380936"/>
                    <a:pt x="343145" y="1388347"/>
                    <a:pt x="350556" y="1380936"/>
                  </a:cubicBezTo>
                  <a:cubicBezTo>
                    <a:pt x="357144" y="1374348"/>
                    <a:pt x="381848" y="1384230"/>
                    <a:pt x="381848" y="1398229"/>
                  </a:cubicBezTo>
                  <a:cubicBezTo>
                    <a:pt x="381848" y="1413051"/>
                    <a:pt x="395023" y="1428697"/>
                    <a:pt x="418904" y="1404817"/>
                  </a:cubicBezTo>
                  <a:cubicBezTo>
                    <a:pt x="442784" y="1380936"/>
                    <a:pt x="460077" y="1421286"/>
                    <a:pt x="476547" y="1404817"/>
                  </a:cubicBezTo>
                  <a:cubicBezTo>
                    <a:pt x="493016" y="1388347"/>
                    <a:pt x="479017" y="1357055"/>
                    <a:pt x="492193" y="1357055"/>
                  </a:cubicBezTo>
                  <a:cubicBezTo>
                    <a:pt x="506192" y="1357055"/>
                    <a:pt x="531719" y="1378466"/>
                    <a:pt x="566305" y="1360349"/>
                  </a:cubicBezTo>
                  <a:cubicBezTo>
                    <a:pt x="600891" y="1342233"/>
                    <a:pt x="612419" y="1289531"/>
                    <a:pt x="642887" y="1306001"/>
                  </a:cubicBezTo>
                  <a:cubicBezTo>
                    <a:pt x="674179" y="1321646"/>
                    <a:pt x="729351" y="1350468"/>
                    <a:pt x="758173" y="1321646"/>
                  </a:cubicBezTo>
                  <a:cubicBezTo>
                    <a:pt x="758173" y="1321646"/>
                    <a:pt x="768054" y="1290354"/>
                    <a:pt x="789465" y="1268945"/>
                  </a:cubicBezTo>
                  <a:cubicBezTo>
                    <a:pt x="810051" y="1251652"/>
                    <a:pt x="884164" y="1259063"/>
                    <a:pt x="894869" y="1237653"/>
                  </a:cubicBezTo>
                  <a:close/>
                </a:path>
              </a:pathLst>
            </a:custGeom>
            <a:solidFill>
              <a:schemeClr val="accent4"/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8E94688-9534-46B7-B751-0AC6CCF88E01}"/>
                </a:ext>
              </a:extLst>
            </p:cNvPr>
            <p:cNvSpPr/>
            <p:nvPr/>
          </p:nvSpPr>
          <p:spPr>
            <a:xfrm>
              <a:off x="3382631" y="1921228"/>
              <a:ext cx="1294996" cy="1394132"/>
            </a:xfrm>
            <a:custGeom>
              <a:avLst/>
              <a:gdLst>
                <a:gd name="connsiteX0" fmla="*/ 424910 w 1294996"/>
                <a:gd name="connsiteY0" fmla="*/ 1323314 h 1394132"/>
                <a:gd name="connsiteX1" fmla="*/ 486670 w 1294996"/>
                <a:gd name="connsiteY1" fmla="*/ 1394132 h 1394132"/>
                <a:gd name="connsiteX2" fmla="*/ 590427 w 1294996"/>
                <a:gd name="connsiteY2" fmla="*/ 1365311 h 1394132"/>
                <a:gd name="connsiteX3" fmla="*/ 662892 w 1294996"/>
                <a:gd name="connsiteY3" fmla="*/ 1332372 h 1394132"/>
                <a:gd name="connsiteX4" fmla="*/ 649716 w 1294996"/>
                <a:gd name="connsiteY4" fmla="*/ 1282964 h 1394132"/>
                <a:gd name="connsiteX5" fmla="*/ 671950 w 1294996"/>
                <a:gd name="connsiteY5" fmla="*/ 1262377 h 1394132"/>
                <a:gd name="connsiteX6" fmla="*/ 648069 w 1294996"/>
                <a:gd name="connsiteY6" fmla="*/ 1240143 h 1394132"/>
                <a:gd name="connsiteX7" fmla="*/ 674421 w 1294996"/>
                <a:gd name="connsiteY7" fmla="*/ 1203087 h 1394132"/>
                <a:gd name="connsiteX8" fmla="*/ 743592 w 1294996"/>
                <a:gd name="connsiteY8" fmla="*/ 1161090 h 1394132"/>
                <a:gd name="connsiteX9" fmla="*/ 794647 w 1294996"/>
                <a:gd name="connsiteY9" fmla="*/ 1140504 h 1394132"/>
                <a:gd name="connsiteX10" fmla="*/ 855584 w 1294996"/>
                <a:gd name="connsiteY10" fmla="*/ 1119917 h 1394132"/>
                <a:gd name="connsiteX11" fmla="*/ 974163 w 1294996"/>
                <a:gd name="connsiteY11" fmla="*/ 1072979 h 1394132"/>
                <a:gd name="connsiteX12" fmla="*/ 1114976 w 1294996"/>
                <a:gd name="connsiteY12" fmla="*/ 1012866 h 1394132"/>
                <a:gd name="connsiteX13" fmla="*/ 1217910 w 1294996"/>
                <a:gd name="connsiteY13" fmla="*/ 1026042 h 1394132"/>
                <a:gd name="connsiteX14" fmla="*/ 1225321 w 1294996"/>
                <a:gd name="connsiteY14" fmla="*/ 946989 h 1394132"/>
                <a:gd name="connsiteX15" fmla="*/ 1114153 w 1294996"/>
                <a:gd name="connsiteY15" fmla="*/ 767473 h 1394132"/>
                <a:gd name="connsiteX16" fmla="*/ 1116623 w 1294996"/>
                <a:gd name="connsiteY16" fmla="*/ 513021 h 1394132"/>
                <a:gd name="connsiteX17" fmla="*/ 1208851 w 1294996"/>
                <a:gd name="connsiteY17" fmla="*/ 513021 h 1394132"/>
                <a:gd name="connsiteX18" fmla="*/ 1255789 w 1294996"/>
                <a:gd name="connsiteY18" fmla="*/ 517138 h 1394132"/>
                <a:gd name="connsiteX19" fmla="*/ 1276376 w 1294996"/>
                <a:gd name="connsiteY19" fmla="*/ 367267 h 1394132"/>
                <a:gd name="connsiteX20" fmla="*/ 1273082 w 1294996"/>
                <a:gd name="connsiteY20" fmla="*/ 260216 h 1394132"/>
                <a:gd name="connsiteX21" fmla="*/ 1248378 w 1294996"/>
                <a:gd name="connsiteY21" fmla="*/ 256922 h 1394132"/>
                <a:gd name="connsiteX22" fmla="*/ 1192382 w 1294996"/>
                <a:gd name="connsiteY22" fmla="*/ 128461 h 1394132"/>
                <a:gd name="connsiteX23" fmla="*/ 1100154 w 1294996"/>
                <a:gd name="connsiteY23" fmla="*/ 15646 h 1394132"/>
                <a:gd name="connsiteX24" fmla="*/ 1089449 w 1294996"/>
                <a:gd name="connsiteY24" fmla="*/ 0 h 1394132"/>
                <a:gd name="connsiteX25" fmla="*/ 1031806 w 1294996"/>
                <a:gd name="connsiteY25" fmla="*/ 50232 h 1394132"/>
                <a:gd name="connsiteX26" fmla="*/ 1043334 w 1294996"/>
                <a:gd name="connsiteY26" fmla="*/ 93875 h 1394132"/>
                <a:gd name="connsiteX27" fmla="*/ 936283 w 1294996"/>
                <a:gd name="connsiteY27" fmla="*/ 179516 h 1394132"/>
                <a:gd name="connsiteX28" fmla="*/ 751827 w 1294996"/>
                <a:gd name="connsiteY28" fmla="*/ 279156 h 1394132"/>
                <a:gd name="connsiteX29" fmla="*/ 752650 w 1294996"/>
                <a:gd name="connsiteY29" fmla="*/ 401853 h 1394132"/>
                <a:gd name="connsiteX30" fmla="*/ 708183 w 1294996"/>
                <a:gd name="connsiteY30" fmla="*/ 452908 h 1394132"/>
                <a:gd name="connsiteX31" fmla="*/ 678538 w 1294996"/>
                <a:gd name="connsiteY31" fmla="*/ 462789 h 1394132"/>
                <a:gd name="connsiteX32" fmla="*/ 596191 w 1294996"/>
                <a:gd name="connsiteY32" fmla="*/ 538548 h 1394132"/>
                <a:gd name="connsiteX33" fmla="*/ 472671 w 1294996"/>
                <a:gd name="connsiteY33" fmla="*/ 649716 h 1394132"/>
                <a:gd name="connsiteX34" fmla="*/ 396912 w 1294996"/>
                <a:gd name="connsiteY34" fmla="*/ 702419 h 1394132"/>
                <a:gd name="connsiteX35" fmla="*/ 331034 w 1294996"/>
                <a:gd name="connsiteY35" fmla="*/ 745239 h 1394132"/>
                <a:gd name="connsiteX36" fmla="*/ 265157 w 1294996"/>
                <a:gd name="connsiteY36" fmla="*/ 810293 h 1394132"/>
                <a:gd name="connsiteX37" fmla="*/ 191045 w 1294996"/>
                <a:gd name="connsiteY37" fmla="*/ 906639 h 1394132"/>
                <a:gd name="connsiteX38" fmla="*/ 138343 w 1294996"/>
                <a:gd name="connsiteY38" fmla="*/ 930519 h 1394132"/>
                <a:gd name="connsiteX39" fmla="*/ 31292 w 1294996"/>
                <a:gd name="connsiteY39" fmla="*/ 965929 h 1394132"/>
                <a:gd name="connsiteX40" fmla="*/ 0 w 1294996"/>
                <a:gd name="connsiteY40" fmla="*/ 1018630 h 1394132"/>
                <a:gd name="connsiteX41" fmla="*/ 165517 w 1294996"/>
                <a:gd name="connsiteY41" fmla="*/ 1138033 h 1394132"/>
                <a:gd name="connsiteX42" fmla="*/ 307977 w 1294996"/>
                <a:gd name="connsiteY42" fmla="*/ 1309315 h 1394132"/>
                <a:gd name="connsiteX43" fmla="*/ 307977 w 1294996"/>
                <a:gd name="connsiteY43" fmla="*/ 1310138 h 1394132"/>
                <a:gd name="connsiteX44" fmla="*/ 424910 w 1294996"/>
                <a:gd name="connsiteY44" fmla="*/ 1323314 h 13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4996" h="1394132">
                  <a:moveTo>
                    <a:pt x="424910" y="1323314"/>
                  </a:moveTo>
                  <a:cubicBezTo>
                    <a:pt x="435615" y="1349665"/>
                    <a:pt x="436438" y="1394132"/>
                    <a:pt x="486670" y="1394132"/>
                  </a:cubicBezTo>
                  <a:cubicBezTo>
                    <a:pt x="536901" y="1394132"/>
                    <a:pt x="545136" y="1348018"/>
                    <a:pt x="590427" y="1365311"/>
                  </a:cubicBezTo>
                  <a:cubicBezTo>
                    <a:pt x="634894" y="1382603"/>
                    <a:pt x="641482" y="1365311"/>
                    <a:pt x="662892" y="1332372"/>
                  </a:cubicBezTo>
                  <a:cubicBezTo>
                    <a:pt x="684302" y="1299433"/>
                    <a:pt x="659598" y="1282964"/>
                    <a:pt x="649716" y="1282964"/>
                  </a:cubicBezTo>
                  <a:cubicBezTo>
                    <a:pt x="639835" y="1282964"/>
                    <a:pt x="652187" y="1262377"/>
                    <a:pt x="671950" y="1262377"/>
                  </a:cubicBezTo>
                  <a:cubicBezTo>
                    <a:pt x="692537" y="1262377"/>
                    <a:pt x="681832" y="1240143"/>
                    <a:pt x="648069" y="1240143"/>
                  </a:cubicBezTo>
                  <a:cubicBezTo>
                    <a:pt x="614307" y="1240143"/>
                    <a:pt x="645599" y="1203087"/>
                    <a:pt x="674421" y="1203087"/>
                  </a:cubicBezTo>
                  <a:cubicBezTo>
                    <a:pt x="703242" y="1203087"/>
                    <a:pt x="743592" y="1181677"/>
                    <a:pt x="743592" y="1161090"/>
                  </a:cubicBezTo>
                  <a:cubicBezTo>
                    <a:pt x="743592" y="1140504"/>
                    <a:pt x="783942" y="1113329"/>
                    <a:pt x="794647" y="1140504"/>
                  </a:cubicBezTo>
                  <a:cubicBezTo>
                    <a:pt x="805352" y="1168502"/>
                    <a:pt x="855584" y="1153679"/>
                    <a:pt x="855584" y="1119917"/>
                  </a:cubicBezTo>
                  <a:cubicBezTo>
                    <a:pt x="855584" y="1086978"/>
                    <a:pt x="942048" y="1126505"/>
                    <a:pt x="974163" y="1072979"/>
                  </a:cubicBezTo>
                  <a:cubicBezTo>
                    <a:pt x="1006278" y="1019454"/>
                    <a:pt x="1086155" y="1072979"/>
                    <a:pt x="1114976" y="1012866"/>
                  </a:cubicBezTo>
                  <a:cubicBezTo>
                    <a:pt x="1114976" y="1012866"/>
                    <a:pt x="1204734" y="1060627"/>
                    <a:pt x="1217910" y="1026042"/>
                  </a:cubicBezTo>
                  <a:cubicBezTo>
                    <a:pt x="1231085" y="990633"/>
                    <a:pt x="1250848" y="972516"/>
                    <a:pt x="1225321" y="946989"/>
                  </a:cubicBezTo>
                  <a:cubicBezTo>
                    <a:pt x="1199793" y="921461"/>
                    <a:pt x="1121564" y="825939"/>
                    <a:pt x="1114153" y="767473"/>
                  </a:cubicBezTo>
                  <a:cubicBezTo>
                    <a:pt x="1106741" y="709006"/>
                    <a:pt x="1084508" y="513021"/>
                    <a:pt x="1116623" y="513021"/>
                  </a:cubicBezTo>
                  <a:cubicBezTo>
                    <a:pt x="1148738" y="513021"/>
                    <a:pt x="1195676" y="499845"/>
                    <a:pt x="1208851" y="513021"/>
                  </a:cubicBezTo>
                  <a:cubicBezTo>
                    <a:pt x="1222027" y="526196"/>
                    <a:pt x="1255789" y="552547"/>
                    <a:pt x="1255789" y="517138"/>
                  </a:cubicBezTo>
                  <a:cubicBezTo>
                    <a:pt x="1255789" y="481729"/>
                    <a:pt x="1256613" y="404323"/>
                    <a:pt x="1276376" y="367267"/>
                  </a:cubicBezTo>
                  <a:cubicBezTo>
                    <a:pt x="1294492" y="332681"/>
                    <a:pt x="1308491" y="300566"/>
                    <a:pt x="1273082" y="260216"/>
                  </a:cubicBezTo>
                  <a:cubicBezTo>
                    <a:pt x="1259083" y="265157"/>
                    <a:pt x="1248378" y="256922"/>
                    <a:pt x="1248378" y="256922"/>
                  </a:cubicBezTo>
                  <a:cubicBezTo>
                    <a:pt x="1169325" y="211631"/>
                    <a:pt x="1196499" y="159753"/>
                    <a:pt x="1192382" y="128461"/>
                  </a:cubicBezTo>
                  <a:cubicBezTo>
                    <a:pt x="1188265" y="97169"/>
                    <a:pt x="1128152" y="43644"/>
                    <a:pt x="1100154" y="15646"/>
                  </a:cubicBezTo>
                  <a:cubicBezTo>
                    <a:pt x="1095213" y="10705"/>
                    <a:pt x="1091919" y="4941"/>
                    <a:pt x="1089449" y="0"/>
                  </a:cubicBezTo>
                  <a:cubicBezTo>
                    <a:pt x="1061451" y="18940"/>
                    <a:pt x="1026042" y="44467"/>
                    <a:pt x="1031806" y="50232"/>
                  </a:cubicBezTo>
                  <a:cubicBezTo>
                    <a:pt x="1040864" y="59290"/>
                    <a:pt x="1059804" y="78229"/>
                    <a:pt x="1043334" y="93875"/>
                  </a:cubicBezTo>
                  <a:cubicBezTo>
                    <a:pt x="1027688" y="109521"/>
                    <a:pt x="975810" y="179516"/>
                    <a:pt x="936283" y="179516"/>
                  </a:cubicBezTo>
                  <a:cubicBezTo>
                    <a:pt x="896757" y="179516"/>
                    <a:pt x="760885" y="234688"/>
                    <a:pt x="751827" y="279156"/>
                  </a:cubicBezTo>
                  <a:cubicBezTo>
                    <a:pt x="741945" y="322800"/>
                    <a:pt x="778178" y="377149"/>
                    <a:pt x="752650" y="401853"/>
                  </a:cubicBezTo>
                  <a:cubicBezTo>
                    <a:pt x="727946" y="426557"/>
                    <a:pt x="708183" y="443850"/>
                    <a:pt x="708183" y="452908"/>
                  </a:cubicBezTo>
                  <a:cubicBezTo>
                    <a:pt x="708183" y="462789"/>
                    <a:pt x="687596" y="437262"/>
                    <a:pt x="678538" y="462789"/>
                  </a:cubicBezTo>
                  <a:cubicBezTo>
                    <a:pt x="668656" y="488317"/>
                    <a:pt x="643129" y="524549"/>
                    <a:pt x="596191" y="538548"/>
                  </a:cubicBezTo>
                  <a:cubicBezTo>
                    <a:pt x="549253" y="552547"/>
                    <a:pt x="478435" y="625836"/>
                    <a:pt x="472671" y="649716"/>
                  </a:cubicBezTo>
                  <a:cubicBezTo>
                    <a:pt x="466083" y="673597"/>
                    <a:pt x="419969" y="702419"/>
                    <a:pt x="396912" y="702419"/>
                  </a:cubicBezTo>
                  <a:cubicBezTo>
                    <a:pt x="373031" y="702419"/>
                    <a:pt x="331034" y="709006"/>
                    <a:pt x="331034" y="745239"/>
                  </a:cubicBezTo>
                  <a:cubicBezTo>
                    <a:pt x="331034" y="781471"/>
                    <a:pt x="280803" y="780648"/>
                    <a:pt x="265157" y="810293"/>
                  </a:cubicBezTo>
                  <a:cubicBezTo>
                    <a:pt x="249511" y="839938"/>
                    <a:pt x="218219" y="906639"/>
                    <a:pt x="191045" y="906639"/>
                  </a:cubicBezTo>
                  <a:cubicBezTo>
                    <a:pt x="164694" y="906639"/>
                    <a:pt x="149048" y="909109"/>
                    <a:pt x="138343" y="930519"/>
                  </a:cubicBezTo>
                  <a:cubicBezTo>
                    <a:pt x="127638" y="951929"/>
                    <a:pt x="52702" y="944518"/>
                    <a:pt x="31292" y="965929"/>
                  </a:cubicBezTo>
                  <a:cubicBezTo>
                    <a:pt x="9881" y="987339"/>
                    <a:pt x="0" y="1018630"/>
                    <a:pt x="0" y="1018630"/>
                  </a:cubicBezTo>
                  <a:cubicBezTo>
                    <a:pt x="0" y="1018630"/>
                    <a:pt x="97169" y="1148738"/>
                    <a:pt x="165517" y="1138033"/>
                  </a:cubicBezTo>
                  <a:cubicBezTo>
                    <a:pt x="233865" y="1127328"/>
                    <a:pt x="307977" y="1285434"/>
                    <a:pt x="307977" y="1309315"/>
                  </a:cubicBezTo>
                  <a:cubicBezTo>
                    <a:pt x="307977" y="1309315"/>
                    <a:pt x="307977" y="1310138"/>
                    <a:pt x="307977" y="1310138"/>
                  </a:cubicBezTo>
                  <a:cubicBezTo>
                    <a:pt x="342563" y="1306844"/>
                    <a:pt x="416675" y="1302727"/>
                    <a:pt x="424910" y="1323314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D7E5967-131A-4F80-BB30-DBC0B9CCDB21}"/>
                </a:ext>
              </a:extLst>
            </p:cNvPr>
            <p:cNvSpPr/>
            <p:nvPr/>
          </p:nvSpPr>
          <p:spPr>
            <a:xfrm>
              <a:off x="3509445" y="2165691"/>
              <a:ext cx="2277376" cy="3233867"/>
            </a:xfrm>
            <a:custGeom>
              <a:avLst/>
              <a:gdLst>
                <a:gd name="connsiteX0" fmla="*/ 2270302 w 2277376"/>
                <a:gd name="connsiteY0" fmla="*/ 2179828 h 3233867"/>
                <a:gd name="connsiteX1" fmla="*/ 2198661 w 2277376"/>
                <a:gd name="connsiteY1" fmla="*/ 2171593 h 3233867"/>
                <a:gd name="connsiteX2" fmla="*/ 2133606 w 2277376"/>
                <a:gd name="connsiteY2" fmla="*/ 2123009 h 3233867"/>
                <a:gd name="connsiteX3" fmla="*/ 2156664 w 2277376"/>
                <a:gd name="connsiteY3" fmla="*/ 2060425 h 3233867"/>
                <a:gd name="connsiteX4" fmla="*/ 2203601 w 2277376"/>
                <a:gd name="connsiteY4" fmla="*/ 1955021 h 3233867"/>
                <a:gd name="connsiteX5" fmla="*/ 2249716 w 2277376"/>
                <a:gd name="connsiteY5" fmla="*/ 1665984 h 3233867"/>
                <a:gd name="connsiteX6" fmla="*/ 2258774 w 2277376"/>
                <a:gd name="connsiteY6" fmla="*/ 1519406 h 3233867"/>
                <a:gd name="connsiteX7" fmla="*/ 2262891 w 2277376"/>
                <a:gd name="connsiteY7" fmla="*/ 1378593 h 3233867"/>
                <a:gd name="connsiteX8" fmla="*/ 2267008 w 2277376"/>
                <a:gd name="connsiteY8" fmla="*/ 1278130 h 3233867"/>
                <a:gd name="connsiteX9" fmla="*/ 2251363 w 2277376"/>
                <a:gd name="connsiteY9" fmla="*/ 1205665 h 3233867"/>
                <a:gd name="connsiteX10" fmla="*/ 2229129 w 2277376"/>
                <a:gd name="connsiteY10" fmla="*/ 1137317 h 3233867"/>
                <a:gd name="connsiteX11" fmla="*/ 2147605 w 2277376"/>
                <a:gd name="connsiteY11" fmla="*/ 1146375 h 3233867"/>
                <a:gd name="connsiteX12" fmla="*/ 2147605 w 2277376"/>
                <a:gd name="connsiteY12" fmla="*/ 1026149 h 3233867"/>
                <a:gd name="connsiteX13" fmla="*/ 2107256 w 2277376"/>
                <a:gd name="connsiteY13" fmla="*/ 960271 h 3233867"/>
                <a:gd name="connsiteX14" fmla="*/ 2138547 w 2277376"/>
                <a:gd name="connsiteY14" fmla="*/ 894394 h 3233867"/>
                <a:gd name="connsiteX15" fmla="*/ 2159134 w 2277376"/>
                <a:gd name="connsiteY15" fmla="*/ 840868 h 3233867"/>
                <a:gd name="connsiteX16" fmla="*/ 2136077 w 2277376"/>
                <a:gd name="connsiteY16" fmla="*/ 741229 h 3233867"/>
                <a:gd name="connsiteX17" fmla="*/ 2135253 w 2277376"/>
                <a:gd name="connsiteY17" fmla="*/ 657235 h 3233867"/>
                <a:gd name="connsiteX18" fmla="*/ 2122901 w 2277376"/>
                <a:gd name="connsiteY18" fmla="*/ 606180 h 3233867"/>
                <a:gd name="connsiteX19" fmla="*/ 2123725 w 2277376"/>
                <a:gd name="connsiteY19" fmla="*/ 561712 h 3233867"/>
                <a:gd name="connsiteX20" fmla="*/ 2085022 w 2277376"/>
                <a:gd name="connsiteY20" fmla="*/ 461249 h 3233867"/>
                <a:gd name="connsiteX21" fmla="*/ 1947503 w 2277376"/>
                <a:gd name="connsiteY21" fmla="*/ 412665 h 3233867"/>
                <a:gd name="connsiteX22" fmla="*/ 1888213 w 2277376"/>
                <a:gd name="connsiteY22" fmla="*/ 388784 h 3233867"/>
                <a:gd name="connsiteX23" fmla="*/ 1865156 w 2277376"/>
                <a:gd name="connsiteY23" fmla="*/ 368197 h 3233867"/>
                <a:gd name="connsiteX24" fmla="*/ 1773751 w 2277376"/>
                <a:gd name="connsiteY24" fmla="*/ 375609 h 3233867"/>
                <a:gd name="connsiteX25" fmla="*/ 1586000 w 2277376"/>
                <a:gd name="connsiteY25" fmla="*/ 320436 h 3233867"/>
                <a:gd name="connsiteX26" fmla="*/ 1531651 w 2277376"/>
                <a:gd name="connsiteY26" fmla="*/ 310555 h 3233867"/>
                <a:gd name="connsiteX27" fmla="*/ 1391662 w 2277376"/>
                <a:gd name="connsiteY27" fmla="*/ 224914 h 3233867"/>
                <a:gd name="connsiteX28" fmla="*/ 1381780 w 2277376"/>
                <a:gd name="connsiteY28" fmla="*/ 185388 h 3233867"/>
                <a:gd name="connsiteX29" fmla="*/ 1279670 w 2277376"/>
                <a:gd name="connsiteY29" fmla="*/ 182094 h 3233867"/>
                <a:gd name="connsiteX30" fmla="*/ 1221203 w 2277376"/>
                <a:gd name="connsiteY30" fmla="*/ 49515 h 3233867"/>
                <a:gd name="connsiteX31" fmla="*/ 1161914 w 2277376"/>
                <a:gd name="connsiteY31" fmla="*/ 8342 h 3233867"/>
                <a:gd name="connsiteX32" fmla="*/ 1147915 w 2277376"/>
                <a:gd name="connsiteY32" fmla="*/ 17400 h 3233867"/>
                <a:gd name="connsiteX33" fmla="*/ 1151209 w 2277376"/>
                <a:gd name="connsiteY33" fmla="*/ 124451 h 3233867"/>
                <a:gd name="connsiteX34" fmla="*/ 1130622 w 2277376"/>
                <a:gd name="connsiteY34" fmla="*/ 274322 h 3233867"/>
                <a:gd name="connsiteX35" fmla="*/ 1083684 w 2277376"/>
                <a:gd name="connsiteY35" fmla="*/ 270205 h 3233867"/>
                <a:gd name="connsiteX36" fmla="*/ 991456 w 2277376"/>
                <a:gd name="connsiteY36" fmla="*/ 270205 h 3233867"/>
                <a:gd name="connsiteX37" fmla="*/ 988986 w 2277376"/>
                <a:gd name="connsiteY37" fmla="*/ 524656 h 3233867"/>
                <a:gd name="connsiteX38" fmla="*/ 1100154 w 2277376"/>
                <a:gd name="connsiteY38" fmla="*/ 704173 h 3233867"/>
                <a:gd name="connsiteX39" fmla="*/ 1092743 w 2277376"/>
                <a:gd name="connsiteY39" fmla="*/ 783226 h 3233867"/>
                <a:gd name="connsiteX40" fmla="*/ 989809 w 2277376"/>
                <a:gd name="connsiteY40" fmla="*/ 770050 h 3233867"/>
                <a:gd name="connsiteX41" fmla="*/ 848996 w 2277376"/>
                <a:gd name="connsiteY41" fmla="*/ 830163 h 3233867"/>
                <a:gd name="connsiteX42" fmla="*/ 730417 w 2277376"/>
                <a:gd name="connsiteY42" fmla="*/ 877101 h 3233867"/>
                <a:gd name="connsiteX43" fmla="*/ 669480 w 2277376"/>
                <a:gd name="connsiteY43" fmla="*/ 897688 h 3233867"/>
                <a:gd name="connsiteX44" fmla="*/ 618425 w 2277376"/>
                <a:gd name="connsiteY44" fmla="*/ 918274 h 3233867"/>
                <a:gd name="connsiteX45" fmla="*/ 549254 w 2277376"/>
                <a:gd name="connsiteY45" fmla="*/ 960271 h 3233867"/>
                <a:gd name="connsiteX46" fmla="*/ 522902 w 2277376"/>
                <a:gd name="connsiteY46" fmla="*/ 997327 h 3233867"/>
                <a:gd name="connsiteX47" fmla="*/ 546783 w 2277376"/>
                <a:gd name="connsiteY47" fmla="*/ 1019561 h 3233867"/>
                <a:gd name="connsiteX48" fmla="*/ 524549 w 2277376"/>
                <a:gd name="connsiteY48" fmla="*/ 1040148 h 3233867"/>
                <a:gd name="connsiteX49" fmla="*/ 537725 w 2277376"/>
                <a:gd name="connsiteY49" fmla="*/ 1089556 h 3233867"/>
                <a:gd name="connsiteX50" fmla="*/ 465260 w 2277376"/>
                <a:gd name="connsiteY50" fmla="*/ 1122494 h 3233867"/>
                <a:gd name="connsiteX51" fmla="*/ 361503 w 2277376"/>
                <a:gd name="connsiteY51" fmla="*/ 1151316 h 3233867"/>
                <a:gd name="connsiteX52" fmla="*/ 299742 w 2277376"/>
                <a:gd name="connsiteY52" fmla="*/ 1080498 h 3233867"/>
                <a:gd name="connsiteX53" fmla="*/ 183633 w 2277376"/>
                <a:gd name="connsiteY53" fmla="*/ 1066499 h 3233867"/>
                <a:gd name="connsiteX54" fmla="*/ 159753 w 2277376"/>
                <a:gd name="connsiteY54" fmla="*/ 1176020 h 3233867"/>
                <a:gd name="connsiteX55" fmla="*/ 159753 w 2277376"/>
                <a:gd name="connsiteY55" fmla="*/ 1255896 h 3233867"/>
                <a:gd name="connsiteX56" fmla="*/ 149871 w 2277376"/>
                <a:gd name="connsiteY56" fmla="*/ 1323421 h 3233867"/>
                <a:gd name="connsiteX57" fmla="*/ 129285 w 2277376"/>
                <a:gd name="connsiteY57" fmla="*/ 1376946 h 3233867"/>
                <a:gd name="connsiteX58" fmla="*/ 100463 w 2277376"/>
                <a:gd name="connsiteY58" fmla="*/ 1405768 h 3233867"/>
                <a:gd name="connsiteX59" fmla="*/ 52702 w 2277376"/>
                <a:gd name="connsiteY59" fmla="*/ 1416473 h 3233867"/>
                <a:gd name="connsiteX60" fmla="*/ 0 w 2277376"/>
                <a:gd name="connsiteY60" fmla="*/ 1442000 h 3233867"/>
                <a:gd name="connsiteX61" fmla="*/ 18940 w 2277376"/>
                <a:gd name="connsiteY61" fmla="*/ 1447764 h 3233867"/>
                <a:gd name="connsiteX62" fmla="*/ 173752 w 2277376"/>
                <a:gd name="connsiteY62" fmla="*/ 1475762 h 3233867"/>
                <a:gd name="connsiteX63" fmla="*/ 246217 w 2277376"/>
                <a:gd name="connsiteY63" fmla="*/ 1544110 h 3233867"/>
                <a:gd name="connsiteX64" fmla="*/ 270921 w 2277376"/>
                <a:gd name="connsiteY64" fmla="*/ 1573755 h 3233867"/>
                <a:gd name="connsiteX65" fmla="*/ 286567 w 2277376"/>
                <a:gd name="connsiteY65" fmla="*/ 1652808 h 3233867"/>
                <a:gd name="connsiteX66" fmla="*/ 368090 w 2277376"/>
                <a:gd name="connsiteY66" fmla="*/ 1671748 h 3233867"/>
                <a:gd name="connsiteX67" fmla="*/ 411734 w 2277376"/>
                <a:gd name="connsiteY67" fmla="*/ 1759036 h 3233867"/>
                <a:gd name="connsiteX68" fmla="*/ 487493 w 2277376"/>
                <a:gd name="connsiteY68" fmla="*/ 1830677 h 3233867"/>
                <a:gd name="connsiteX69" fmla="*/ 559958 w 2277376"/>
                <a:gd name="connsiteY69" fmla="*/ 1842206 h 3233867"/>
                <a:gd name="connsiteX70" fmla="*/ 538548 w 2277376"/>
                <a:gd name="connsiteY70" fmla="*/ 1895731 h 3233867"/>
                <a:gd name="connsiteX71" fmla="*/ 583016 w 2277376"/>
                <a:gd name="connsiteY71" fmla="*/ 1937728 h 3233867"/>
                <a:gd name="connsiteX72" fmla="*/ 603602 w 2277376"/>
                <a:gd name="connsiteY72" fmla="*/ 1988783 h 3233867"/>
                <a:gd name="connsiteX73" fmla="*/ 590427 w 2277376"/>
                <a:gd name="connsiteY73" fmla="*/ 2032427 h 3233867"/>
                <a:gd name="connsiteX74" fmla="*/ 609367 w 2277376"/>
                <a:gd name="connsiteY74" fmla="*/ 2090070 h 3233867"/>
                <a:gd name="connsiteX75" fmla="*/ 659598 w 2277376"/>
                <a:gd name="connsiteY75" fmla="*/ 2140301 h 3233867"/>
                <a:gd name="connsiteX76" fmla="*/ 646423 w 2277376"/>
                <a:gd name="connsiteY76" fmla="*/ 2220178 h 3233867"/>
                <a:gd name="connsiteX77" fmla="*/ 653010 w 2277376"/>
                <a:gd name="connsiteY77" fmla="*/ 2291820 h 3233867"/>
                <a:gd name="connsiteX78" fmla="*/ 714770 w 2277376"/>
                <a:gd name="connsiteY78" fmla="*/ 2338757 h 3233867"/>
                <a:gd name="connsiteX79" fmla="*/ 685949 w 2277376"/>
                <a:gd name="connsiteY79" fmla="*/ 2433456 h 3233867"/>
                <a:gd name="connsiteX80" fmla="*/ 757591 w 2277376"/>
                <a:gd name="connsiteY80" fmla="*/ 2538860 h 3233867"/>
                <a:gd name="connsiteX81" fmla="*/ 760885 w 2277376"/>
                <a:gd name="connsiteY81" fmla="*/ 2620383 h 3233867"/>
                <a:gd name="connsiteX82" fmla="*/ 778178 w 2277376"/>
                <a:gd name="connsiteY82" fmla="*/ 2651675 h 3233867"/>
                <a:gd name="connsiteX83" fmla="*/ 825115 w 2277376"/>
                <a:gd name="connsiteY83" fmla="*/ 2694496 h 3233867"/>
                <a:gd name="connsiteX84" fmla="*/ 846525 w 2277376"/>
                <a:gd name="connsiteY84" fmla="*/ 2769431 h 3233867"/>
                <a:gd name="connsiteX85" fmla="*/ 878641 w 2277376"/>
                <a:gd name="connsiteY85" fmla="*/ 2921773 h 3233867"/>
                <a:gd name="connsiteX86" fmla="*/ 913226 w 2277376"/>
                <a:gd name="connsiteY86" fmla="*/ 3055175 h 3233867"/>
                <a:gd name="connsiteX87" fmla="*/ 871229 w 2277376"/>
                <a:gd name="connsiteY87" fmla="*/ 3110347 h 3233867"/>
                <a:gd name="connsiteX88" fmla="*/ 934637 w 2277376"/>
                <a:gd name="connsiteY88" fmla="*/ 3127640 h 3233867"/>
                <a:gd name="connsiteX89" fmla="*/ 956870 w 2277376"/>
                <a:gd name="connsiteY89" fmla="*/ 3128463 h 3233867"/>
                <a:gd name="connsiteX90" fmla="*/ 1217086 w 2277376"/>
                <a:gd name="connsiteY90" fmla="*/ 3128463 h 3233867"/>
                <a:gd name="connsiteX91" fmla="*/ 1226968 w 2277376"/>
                <a:gd name="connsiteY91" fmla="*/ 3233867 h 3233867"/>
                <a:gd name="connsiteX92" fmla="*/ 1309315 w 2277376"/>
                <a:gd name="connsiteY92" fmla="*/ 3177048 h 3233867"/>
                <a:gd name="connsiteX93" fmla="*/ 2051259 w 2277376"/>
                <a:gd name="connsiteY93" fmla="*/ 3177048 h 3233867"/>
                <a:gd name="connsiteX94" fmla="*/ 2266185 w 2277376"/>
                <a:gd name="connsiteY94" fmla="*/ 2624501 h 3233867"/>
                <a:gd name="connsiteX95" fmla="*/ 2178074 w 2277376"/>
                <a:gd name="connsiteY95" fmla="*/ 2517450 h 3233867"/>
                <a:gd name="connsiteX96" fmla="*/ 2161604 w 2277376"/>
                <a:gd name="connsiteY96" fmla="*/ 2400518 h 3233867"/>
                <a:gd name="connsiteX97" fmla="*/ 2144312 w 2277376"/>
                <a:gd name="connsiteY97" fmla="*/ 2362638 h 3233867"/>
                <a:gd name="connsiteX98" fmla="*/ 2187956 w 2277376"/>
                <a:gd name="connsiteY98" fmla="*/ 2254764 h 3233867"/>
                <a:gd name="connsiteX99" fmla="*/ 2270302 w 2277376"/>
                <a:gd name="connsiteY99" fmla="*/ 2179828 h 323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277376" h="3233867">
                  <a:moveTo>
                    <a:pt x="2270302" y="2179828"/>
                  </a:moveTo>
                  <a:cubicBezTo>
                    <a:pt x="2247245" y="2179828"/>
                    <a:pt x="2226659" y="2171593"/>
                    <a:pt x="2198661" y="2171593"/>
                  </a:cubicBezTo>
                  <a:cubicBezTo>
                    <a:pt x="2170662" y="2171593"/>
                    <a:pt x="2133606" y="2141125"/>
                    <a:pt x="2133606" y="2123009"/>
                  </a:cubicBezTo>
                  <a:cubicBezTo>
                    <a:pt x="2133606" y="2104892"/>
                    <a:pt x="2149252" y="2088423"/>
                    <a:pt x="2156664" y="2060425"/>
                  </a:cubicBezTo>
                  <a:cubicBezTo>
                    <a:pt x="2164075" y="2031603"/>
                    <a:pt x="2179721" y="2026663"/>
                    <a:pt x="2203601" y="1955021"/>
                  </a:cubicBezTo>
                  <a:cubicBezTo>
                    <a:pt x="2227482" y="1883379"/>
                    <a:pt x="2243951" y="1704687"/>
                    <a:pt x="2249716" y="1665984"/>
                  </a:cubicBezTo>
                  <a:cubicBezTo>
                    <a:pt x="2255480" y="1628104"/>
                    <a:pt x="2243951" y="1543287"/>
                    <a:pt x="2258774" y="1519406"/>
                  </a:cubicBezTo>
                  <a:cubicBezTo>
                    <a:pt x="2272773" y="1495526"/>
                    <a:pt x="2262891" y="1424707"/>
                    <a:pt x="2262891" y="1378593"/>
                  </a:cubicBezTo>
                  <a:cubicBezTo>
                    <a:pt x="2262891" y="1332479"/>
                    <a:pt x="2292536" y="1303658"/>
                    <a:pt x="2267008" y="1278130"/>
                  </a:cubicBezTo>
                  <a:cubicBezTo>
                    <a:pt x="2241481" y="1252603"/>
                    <a:pt x="2267008" y="1211429"/>
                    <a:pt x="2251363" y="1205665"/>
                  </a:cubicBezTo>
                  <a:cubicBezTo>
                    <a:pt x="2235717" y="1199900"/>
                    <a:pt x="2235717" y="1143905"/>
                    <a:pt x="2229129" y="1137317"/>
                  </a:cubicBezTo>
                  <a:cubicBezTo>
                    <a:pt x="2222541" y="1130729"/>
                    <a:pt x="2159957" y="1157904"/>
                    <a:pt x="2147605" y="1146375"/>
                  </a:cubicBezTo>
                  <a:cubicBezTo>
                    <a:pt x="2135253" y="1134023"/>
                    <a:pt x="2147605" y="1054147"/>
                    <a:pt x="2147605" y="1026149"/>
                  </a:cubicBezTo>
                  <a:cubicBezTo>
                    <a:pt x="2147605" y="998151"/>
                    <a:pt x="2094904" y="972623"/>
                    <a:pt x="2107256" y="960271"/>
                  </a:cubicBezTo>
                  <a:cubicBezTo>
                    <a:pt x="2119608" y="947919"/>
                    <a:pt x="2112196" y="910863"/>
                    <a:pt x="2138547" y="894394"/>
                  </a:cubicBezTo>
                  <a:cubicBezTo>
                    <a:pt x="2164899" y="877925"/>
                    <a:pt x="2155840" y="872160"/>
                    <a:pt x="2159134" y="840868"/>
                  </a:cubicBezTo>
                  <a:cubicBezTo>
                    <a:pt x="2162428" y="809577"/>
                    <a:pt x="2117137" y="781579"/>
                    <a:pt x="2136077" y="741229"/>
                  </a:cubicBezTo>
                  <a:cubicBezTo>
                    <a:pt x="2155017" y="700879"/>
                    <a:pt x="2146782" y="668763"/>
                    <a:pt x="2135253" y="657235"/>
                  </a:cubicBezTo>
                  <a:cubicBezTo>
                    <a:pt x="2123725" y="645706"/>
                    <a:pt x="2140195" y="614415"/>
                    <a:pt x="2122901" y="606180"/>
                  </a:cubicBezTo>
                  <a:cubicBezTo>
                    <a:pt x="2105609" y="597945"/>
                    <a:pt x="2111373" y="583123"/>
                    <a:pt x="2123725" y="561712"/>
                  </a:cubicBezTo>
                  <a:cubicBezTo>
                    <a:pt x="2135253" y="540303"/>
                    <a:pt x="2085022" y="461249"/>
                    <a:pt x="2085022" y="461249"/>
                  </a:cubicBezTo>
                  <a:cubicBezTo>
                    <a:pt x="2000205" y="480189"/>
                    <a:pt x="1960678" y="425840"/>
                    <a:pt x="1947503" y="412665"/>
                  </a:cubicBezTo>
                  <a:cubicBezTo>
                    <a:pt x="1934327" y="399489"/>
                    <a:pt x="1893977" y="409371"/>
                    <a:pt x="1888213" y="388784"/>
                  </a:cubicBezTo>
                  <a:cubicBezTo>
                    <a:pt x="1882448" y="368197"/>
                    <a:pt x="1865156" y="368197"/>
                    <a:pt x="1865156" y="368197"/>
                  </a:cubicBezTo>
                  <a:cubicBezTo>
                    <a:pt x="1831394" y="408548"/>
                    <a:pt x="1795984" y="352552"/>
                    <a:pt x="1773751" y="375609"/>
                  </a:cubicBezTo>
                  <a:cubicBezTo>
                    <a:pt x="1750694" y="398666"/>
                    <a:pt x="1604940" y="301497"/>
                    <a:pt x="1586000" y="320436"/>
                  </a:cubicBezTo>
                  <a:cubicBezTo>
                    <a:pt x="1567060" y="339376"/>
                    <a:pt x="1548121" y="333612"/>
                    <a:pt x="1531651" y="310555"/>
                  </a:cubicBezTo>
                  <a:cubicBezTo>
                    <a:pt x="1516005" y="287498"/>
                    <a:pt x="1413895" y="228208"/>
                    <a:pt x="1391662" y="224914"/>
                  </a:cubicBezTo>
                  <a:cubicBezTo>
                    <a:pt x="1369428" y="220797"/>
                    <a:pt x="1391662" y="206798"/>
                    <a:pt x="1381780" y="185388"/>
                  </a:cubicBezTo>
                  <a:cubicBezTo>
                    <a:pt x="1371898" y="163977"/>
                    <a:pt x="1334019" y="193622"/>
                    <a:pt x="1279670" y="182094"/>
                  </a:cubicBezTo>
                  <a:cubicBezTo>
                    <a:pt x="1225321" y="170565"/>
                    <a:pt x="1221203" y="92336"/>
                    <a:pt x="1221203" y="49515"/>
                  </a:cubicBezTo>
                  <a:cubicBezTo>
                    <a:pt x="1221203" y="6695"/>
                    <a:pt x="1181677" y="-12245"/>
                    <a:pt x="1161914" y="8342"/>
                  </a:cubicBezTo>
                  <a:cubicBezTo>
                    <a:pt x="1156973" y="13283"/>
                    <a:pt x="1152032" y="15753"/>
                    <a:pt x="1147915" y="17400"/>
                  </a:cubicBezTo>
                  <a:cubicBezTo>
                    <a:pt x="1183324" y="56926"/>
                    <a:pt x="1170149" y="89042"/>
                    <a:pt x="1151209" y="124451"/>
                  </a:cubicBezTo>
                  <a:cubicBezTo>
                    <a:pt x="1132269" y="160684"/>
                    <a:pt x="1130622" y="238913"/>
                    <a:pt x="1130622" y="274322"/>
                  </a:cubicBezTo>
                  <a:cubicBezTo>
                    <a:pt x="1130622" y="309731"/>
                    <a:pt x="1096036" y="282557"/>
                    <a:pt x="1083684" y="270205"/>
                  </a:cubicBezTo>
                  <a:cubicBezTo>
                    <a:pt x="1070509" y="257029"/>
                    <a:pt x="1023571" y="270205"/>
                    <a:pt x="991456" y="270205"/>
                  </a:cubicBezTo>
                  <a:cubicBezTo>
                    <a:pt x="959341" y="270205"/>
                    <a:pt x="981574" y="465367"/>
                    <a:pt x="988986" y="524656"/>
                  </a:cubicBezTo>
                  <a:cubicBezTo>
                    <a:pt x="996397" y="583123"/>
                    <a:pt x="1074626" y="678645"/>
                    <a:pt x="1100154" y="704173"/>
                  </a:cubicBezTo>
                  <a:cubicBezTo>
                    <a:pt x="1125681" y="729700"/>
                    <a:pt x="1105095" y="747816"/>
                    <a:pt x="1092743" y="783226"/>
                  </a:cubicBezTo>
                  <a:cubicBezTo>
                    <a:pt x="1079567" y="818635"/>
                    <a:pt x="989809" y="770050"/>
                    <a:pt x="989809" y="770050"/>
                  </a:cubicBezTo>
                  <a:cubicBezTo>
                    <a:pt x="960988" y="830163"/>
                    <a:pt x="881111" y="776638"/>
                    <a:pt x="848996" y="830163"/>
                  </a:cubicBezTo>
                  <a:cubicBezTo>
                    <a:pt x="816881" y="883689"/>
                    <a:pt x="730417" y="844162"/>
                    <a:pt x="730417" y="877101"/>
                  </a:cubicBezTo>
                  <a:cubicBezTo>
                    <a:pt x="730417" y="910040"/>
                    <a:pt x="680185" y="924862"/>
                    <a:pt x="669480" y="897688"/>
                  </a:cubicBezTo>
                  <a:cubicBezTo>
                    <a:pt x="658775" y="869690"/>
                    <a:pt x="618425" y="897688"/>
                    <a:pt x="618425" y="918274"/>
                  </a:cubicBezTo>
                  <a:cubicBezTo>
                    <a:pt x="618425" y="938861"/>
                    <a:pt x="578075" y="960271"/>
                    <a:pt x="549254" y="960271"/>
                  </a:cubicBezTo>
                  <a:cubicBezTo>
                    <a:pt x="520432" y="960271"/>
                    <a:pt x="489140" y="997327"/>
                    <a:pt x="522902" y="997327"/>
                  </a:cubicBezTo>
                  <a:cubicBezTo>
                    <a:pt x="556665" y="997327"/>
                    <a:pt x="566546" y="1019561"/>
                    <a:pt x="546783" y="1019561"/>
                  </a:cubicBezTo>
                  <a:cubicBezTo>
                    <a:pt x="526196" y="1019561"/>
                    <a:pt x="514668" y="1040148"/>
                    <a:pt x="524549" y="1040148"/>
                  </a:cubicBezTo>
                  <a:cubicBezTo>
                    <a:pt x="534431" y="1040148"/>
                    <a:pt x="559135" y="1055794"/>
                    <a:pt x="537725" y="1089556"/>
                  </a:cubicBezTo>
                  <a:cubicBezTo>
                    <a:pt x="516315" y="1122494"/>
                    <a:pt x="509727" y="1139787"/>
                    <a:pt x="465260" y="1122494"/>
                  </a:cubicBezTo>
                  <a:cubicBezTo>
                    <a:pt x="420792" y="1105202"/>
                    <a:pt x="411734" y="1151316"/>
                    <a:pt x="361503" y="1151316"/>
                  </a:cubicBezTo>
                  <a:cubicBezTo>
                    <a:pt x="311271" y="1151316"/>
                    <a:pt x="310448" y="1107672"/>
                    <a:pt x="299742" y="1080498"/>
                  </a:cubicBezTo>
                  <a:cubicBezTo>
                    <a:pt x="291508" y="1059911"/>
                    <a:pt x="217396" y="1063205"/>
                    <a:pt x="183633" y="1066499"/>
                  </a:cubicBezTo>
                  <a:cubicBezTo>
                    <a:pt x="183633" y="1090379"/>
                    <a:pt x="198456" y="1157080"/>
                    <a:pt x="159753" y="1176020"/>
                  </a:cubicBezTo>
                  <a:cubicBezTo>
                    <a:pt x="159753" y="1176020"/>
                    <a:pt x="153165" y="1222958"/>
                    <a:pt x="159753" y="1255896"/>
                  </a:cubicBezTo>
                  <a:cubicBezTo>
                    <a:pt x="166341" y="1288835"/>
                    <a:pt x="155635" y="1317657"/>
                    <a:pt x="149871" y="1323421"/>
                  </a:cubicBezTo>
                  <a:cubicBezTo>
                    <a:pt x="144930" y="1328362"/>
                    <a:pt x="154812" y="1376946"/>
                    <a:pt x="129285" y="1376946"/>
                  </a:cubicBezTo>
                  <a:cubicBezTo>
                    <a:pt x="103757" y="1376946"/>
                    <a:pt x="100463" y="1387651"/>
                    <a:pt x="100463" y="1405768"/>
                  </a:cubicBezTo>
                  <a:cubicBezTo>
                    <a:pt x="100463" y="1423884"/>
                    <a:pt x="69995" y="1433766"/>
                    <a:pt x="52702" y="1416473"/>
                  </a:cubicBezTo>
                  <a:cubicBezTo>
                    <a:pt x="37056" y="1400827"/>
                    <a:pt x="9882" y="1408238"/>
                    <a:pt x="0" y="1442000"/>
                  </a:cubicBezTo>
                  <a:cubicBezTo>
                    <a:pt x="7411" y="1443647"/>
                    <a:pt x="13999" y="1445294"/>
                    <a:pt x="18940" y="1447764"/>
                  </a:cubicBezTo>
                  <a:cubicBezTo>
                    <a:pt x="46938" y="1459293"/>
                    <a:pt x="140813" y="1491408"/>
                    <a:pt x="173752" y="1475762"/>
                  </a:cubicBezTo>
                  <a:cubicBezTo>
                    <a:pt x="206691" y="1460117"/>
                    <a:pt x="223983" y="1544110"/>
                    <a:pt x="246217" y="1544110"/>
                  </a:cubicBezTo>
                  <a:cubicBezTo>
                    <a:pt x="268451" y="1544110"/>
                    <a:pt x="270921" y="1550698"/>
                    <a:pt x="270921" y="1573755"/>
                  </a:cubicBezTo>
                  <a:cubicBezTo>
                    <a:pt x="270921" y="1597636"/>
                    <a:pt x="286567" y="1618223"/>
                    <a:pt x="286567" y="1652808"/>
                  </a:cubicBezTo>
                  <a:cubicBezTo>
                    <a:pt x="286567" y="1687394"/>
                    <a:pt x="343386" y="1671748"/>
                    <a:pt x="368090" y="1671748"/>
                  </a:cubicBezTo>
                  <a:cubicBezTo>
                    <a:pt x="392795" y="1671748"/>
                    <a:pt x="378795" y="1766447"/>
                    <a:pt x="411734" y="1759036"/>
                  </a:cubicBezTo>
                  <a:cubicBezTo>
                    <a:pt x="444673" y="1751624"/>
                    <a:pt x="454555" y="1830677"/>
                    <a:pt x="487493" y="1830677"/>
                  </a:cubicBezTo>
                  <a:cubicBezTo>
                    <a:pt x="520432" y="1830677"/>
                    <a:pt x="552547" y="1813384"/>
                    <a:pt x="559958" y="1842206"/>
                  </a:cubicBezTo>
                  <a:cubicBezTo>
                    <a:pt x="567370" y="1871027"/>
                    <a:pt x="516315" y="1885850"/>
                    <a:pt x="538548" y="1895731"/>
                  </a:cubicBezTo>
                  <a:cubicBezTo>
                    <a:pt x="560782" y="1905613"/>
                    <a:pt x="554194" y="1937728"/>
                    <a:pt x="583016" y="1937728"/>
                  </a:cubicBezTo>
                  <a:cubicBezTo>
                    <a:pt x="611837" y="1937728"/>
                    <a:pt x="625012" y="1979725"/>
                    <a:pt x="603602" y="1988783"/>
                  </a:cubicBezTo>
                  <a:cubicBezTo>
                    <a:pt x="581369" y="1997841"/>
                    <a:pt x="575604" y="2016781"/>
                    <a:pt x="590427" y="2032427"/>
                  </a:cubicBezTo>
                  <a:cubicBezTo>
                    <a:pt x="605249" y="2047250"/>
                    <a:pt x="609367" y="2054661"/>
                    <a:pt x="609367" y="2090070"/>
                  </a:cubicBezTo>
                  <a:cubicBezTo>
                    <a:pt x="609367" y="2125479"/>
                    <a:pt x="646423" y="2108186"/>
                    <a:pt x="659598" y="2140301"/>
                  </a:cubicBezTo>
                  <a:cubicBezTo>
                    <a:pt x="672774" y="2172417"/>
                    <a:pt x="636541" y="2210296"/>
                    <a:pt x="646423" y="2220178"/>
                  </a:cubicBezTo>
                  <a:cubicBezTo>
                    <a:pt x="656304" y="2230059"/>
                    <a:pt x="653010" y="2263822"/>
                    <a:pt x="653010" y="2291820"/>
                  </a:cubicBezTo>
                  <a:cubicBezTo>
                    <a:pt x="653010" y="2319817"/>
                    <a:pt x="696654" y="2315700"/>
                    <a:pt x="714770" y="2338757"/>
                  </a:cubicBezTo>
                  <a:cubicBezTo>
                    <a:pt x="732887" y="2362638"/>
                    <a:pt x="696654" y="2388989"/>
                    <a:pt x="685949" y="2433456"/>
                  </a:cubicBezTo>
                  <a:cubicBezTo>
                    <a:pt x="675244" y="2477923"/>
                    <a:pt x="732063" y="2513333"/>
                    <a:pt x="757591" y="2538860"/>
                  </a:cubicBezTo>
                  <a:cubicBezTo>
                    <a:pt x="783118" y="2564388"/>
                    <a:pt x="760885" y="2620383"/>
                    <a:pt x="760885" y="2620383"/>
                  </a:cubicBezTo>
                  <a:cubicBezTo>
                    <a:pt x="760885" y="2620383"/>
                    <a:pt x="769119" y="2651675"/>
                    <a:pt x="778178" y="2651675"/>
                  </a:cubicBezTo>
                  <a:cubicBezTo>
                    <a:pt x="787236" y="2651675"/>
                    <a:pt x="800411" y="2684614"/>
                    <a:pt x="825115" y="2694496"/>
                  </a:cubicBezTo>
                  <a:cubicBezTo>
                    <a:pt x="849819" y="2704377"/>
                    <a:pt x="846525" y="2720847"/>
                    <a:pt x="846525" y="2769431"/>
                  </a:cubicBezTo>
                  <a:cubicBezTo>
                    <a:pt x="846525" y="2817193"/>
                    <a:pt x="860524" y="2883070"/>
                    <a:pt x="878641" y="2921773"/>
                  </a:cubicBezTo>
                  <a:cubicBezTo>
                    <a:pt x="896757" y="2961299"/>
                    <a:pt x="928049" y="3039529"/>
                    <a:pt x="913226" y="3055175"/>
                  </a:cubicBezTo>
                  <a:cubicBezTo>
                    <a:pt x="897581" y="3070821"/>
                    <a:pt x="871229" y="3093878"/>
                    <a:pt x="871229" y="3110347"/>
                  </a:cubicBezTo>
                  <a:cubicBezTo>
                    <a:pt x="871229" y="3127640"/>
                    <a:pt x="923932" y="3137521"/>
                    <a:pt x="934637" y="3127640"/>
                  </a:cubicBezTo>
                  <a:cubicBezTo>
                    <a:pt x="944518" y="3117758"/>
                    <a:pt x="956870" y="3128463"/>
                    <a:pt x="956870" y="3128463"/>
                  </a:cubicBezTo>
                  <a:lnTo>
                    <a:pt x="1217086" y="3128463"/>
                  </a:lnTo>
                  <a:lnTo>
                    <a:pt x="1226968" y="3233867"/>
                  </a:lnTo>
                  <a:lnTo>
                    <a:pt x="1309315" y="3177048"/>
                  </a:lnTo>
                  <a:lnTo>
                    <a:pt x="2051259" y="3177048"/>
                  </a:lnTo>
                  <a:cubicBezTo>
                    <a:pt x="2051259" y="3147403"/>
                    <a:pt x="2266185" y="2650852"/>
                    <a:pt x="2266185" y="2624501"/>
                  </a:cubicBezTo>
                  <a:cubicBezTo>
                    <a:pt x="2266185" y="2598150"/>
                    <a:pt x="2202778" y="2556153"/>
                    <a:pt x="2178074" y="2517450"/>
                  </a:cubicBezTo>
                  <a:cubicBezTo>
                    <a:pt x="2153370" y="2479571"/>
                    <a:pt x="2161604" y="2438397"/>
                    <a:pt x="2161604" y="2400518"/>
                  </a:cubicBezTo>
                  <a:cubicBezTo>
                    <a:pt x="2161604" y="2362638"/>
                    <a:pt x="2153370" y="2371696"/>
                    <a:pt x="2144312" y="2362638"/>
                  </a:cubicBezTo>
                  <a:cubicBezTo>
                    <a:pt x="2135253" y="2353580"/>
                    <a:pt x="2155840" y="2295113"/>
                    <a:pt x="2187956" y="2254764"/>
                  </a:cubicBezTo>
                  <a:cubicBezTo>
                    <a:pt x="2218424" y="2212767"/>
                    <a:pt x="2293359" y="2179828"/>
                    <a:pt x="2270302" y="2179828"/>
                  </a:cubicBezTo>
                  <a:close/>
                </a:path>
              </a:pathLst>
            </a:custGeom>
            <a:solidFill>
              <a:schemeClr val="accent2"/>
            </a:solidFill>
            <a:ln w="822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895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9E7FD9-E635-40DF-B78D-FB12A8A7E0F7}"/>
              </a:ext>
            </a:extLst>
          </p:cNvPr>
          <p:cNvGrpSpPr/>
          <p:nvPr/>
        </p:nvGrpSpPr>
        <p:grpSpPr>
          <a:xfrm>
            <a:off x="1284430" y="2126971"/>
            <a:ext cx="4247448" cy="1035679"/>
            <a:chOff x="1475707" y="2267793"/>
            <a:chExt cx="4247448" cy="2602469"/>
          </a:xfrm>
        </p:grpSpPr>
        <p:sp>
          <p:nvSpPr>
            <p:cNvPr id="11" name="Lorem ipsum dolor sit amet, consectetur adipiscing elit, sed do eiusmod tempor. Lorem ipsum dolor sit amet, consectetur adipiscing elit, sed do eiusmod tempor.">
              <a:extLst>
                <a:ext uri="{FF2B5EF4-FFF2-40B4-BE49-F238E27FC236}">
                  <a16:creationId xmlns:a16="http://schemas.microsoft.com/office/drawing/2014/main" id="{A702EB27-8ACA-403C-BE41-C5FD9475438D}"/>
                </a:ext>
              </a:extLst>
            </p:cNvPr>
            <p:cNvSpPr txBox="1"/>
            <p:nvPr/>
          </p:nvSpPr>
          <p:spPr>
            <a:xfrm>
              <a:off x="1475707" y="4521449"/>
              <a:ext cx="4247448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rPr lang="en-US" sz="1600" dirty="0" smtClean="0">
                  <a:solidFill>
                    <a:schemeClr val="tx2"/>
                  </a:solidFill>
                  <a:latin typeface="Agency FB" panose="020B0503020202020204" pitchFamily="34" charset="0"/>
                </a:rPr>
                <a:t>Allows Start Understanding Problem</a:t>
              </a:r>
              <a:endParaRPr lang="en-US" sz="1600" dirty="0">
                <a:solidFill>
                  <a:schemeClr val="tx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" name="the brown bicycle.">
              <a:extLst>
                <a:ext uri="{FF2B5EF4-FFF2-40B4-BE49-F238E27FC236}">
                  <a16:creationId xmlns:a16="http://schemas.microsoft.com/office/drawing/2014/main" id="{D71B2787-1DE3-49BF-830B-773D8620F3BA}"/>
                </a:ext>
              </a:extLst>
            </p:cNvPr>
            <p:cNvSpPr txBox="1"/>
            <p:nvPr/>
          </p:nvSpPr>
          <p:spPr>
            <a:xfrm>
              <a:off x="1475707" y="2267793"/>
              <a:ext cx="4247448" cy="7673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>
                <a:lnSpc>
                  <a:spcPct val="80000"/>
                </a:lnSpc>
                <a:defRPr sz="8000" cap="all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 ExtraBold"/>
                </a:defRPr>
              </a:lvl1pPr>
            </a:lstStyle>
            <a:p>
              <a:r>
                <a:rPr lang="en-US" sz="5400" dirty="0" smtClean="0">
                  <a:solidFill>
                    <a:schemeClr val="accent3"/>
                  </a:solidFill>
                  <a:latin typeface="Agency FB" panose="020B0503020202020204" pitchFamily="34" charset="0"/>
                </a:rPr>
                <a:t>Problem</a:t>
              </a:r>
              <a:endParaRPr lang="en-US" sz="5400" dirty="0">
                <a:solidFill>
                  <a:schemeClr val="accent3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C355D11-6888-46EE-91E2-18204AB5751B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ADE2BD-B4CF-4CDB-9B6A-3B9508168F2E}"/>
              </a:ext>
            </a:extLst>
          </p:cNvPr>
          <p:cNvGrpSpPr/>
          <p:nvPr/>
        </p:nvGrpSpPr>
        <p:grpSpPr>
          <a:xfrm>
            <a:off x="694265" y="2986424"/>
            <a:ext cx="2831928" cy="954107"/>
            <a:chOff x="694265" y="3276484"/>
            <a:chExt cx="2831928" cy="954107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A02F0678-9048-4C30-ACF8-5F7D0C11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94265" y="3386674"/>
              <a:ext cx="763978" cy="792064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DC07D58-C486-42A1-BBE4-928A4B524F9A}"/>
                </a:ext>
              </a:extLst>
            </p:cNvPr>
            <p:cNvGrpSpPr/>
            <p:nvPr/>
          </p:nvGrpSpPr>
          <p:grpSpPr>
            <a:xfrm>
              <a:off x="1823456" y="3276484"/>
              <a:ext cx="1702737" cy="954107"/>
              <a:chOff x="1823456" y="2887886"/>
              <a:chExt cx="1702737" cy="95410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BFA4F74-82A4-46E6-8DAB-DF3EBF93E7BC}"/>
                  </a:ext>
                </a:extLst>
              </p:cNvPr>
              <p:cNvSpPr/>
              <p:nvPr/>
            </p:nvSpPr>
            <p:spPr>
              <a:xfrm>
                <a:off x="1823456" y="2887886"/>
                <a:ext cx="1702737" cy="67710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solidFill>
                      <a:schemeClr val="accent6"/>
                    </a:solidFill>
                  </a:rPr>
                  <a:t>%30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DD9449D-64F2-4B92-B577-32CD46C9287A}"/>
                  </a:ext>
                </a:extLst>
              </p:cNvPr>
              <p:cNvSpPr/>
              <p:nvPr/>
            </p:nvSpPr>
            <p:spPr>
              <a:xfrm>
                <a:off x="1823456" y="3564994"/>
                <a:ext cx="1702737" cy="2769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Title here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F1A3ED6-6384-4EF7-9BA6-C685BBB660FD}"/>
              </a:ext>
            </a:extLst>
          </p:cNvPr>
          <p:cNvGrpSpPr/>
          <p:nvPr/>
        </p:nvGrpSpPr>
        <p:grpSpPr>
          <a:xfrm>
            <a:off x="694265" y="1594196"/>
            <a:ext cx="2831928" cy="954107"/>
            <a:chOff x="694265" y="1795589"/>
            <a:chExt cx="2831928" cy="95410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78ED58B-253F-4147-A564-25E69C29EF59}"/>
                </a:ext>
              </a:extLst>
            </p:cNvPr>
            <p:cNvGrpSpPr/>
            <p:nvPr/>
          </p:nvGrpSpPr>
          <p:grpSpPr>
            <a:xfrm>
              <a:off x="1823456" y="1795589"/>
              <a:ext cx="1702737" cy="954107"/>
              <a:chOff x="1823456" y="2887886"/>
              <a:chExt cx="1702737" cy="95410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1071CA3-3C82-45DC-8081-BE439B717B2B}"/>
                  </a:ext>
                </a:extLst>
              </p:cNvPr>
              <p:cNvSpPr/>
              <p:nvPr/>
            </p:nvSpPr>
            <p:spPr>
              <a:xfrm>
                <a:off x="1823456" y="2887886"/>
                <a:ext cx="1702737" cy="67710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solidFill>
                      <a:schemeClr val="accent4"/>
                    </a:solidFill>
                  </a:rPr>
                  <a:t>%45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0E299FD-481C-4C4C-AAEE-55BAABB1AC33}"/>
                  </a:ext>
                </a:extLst>
              </p:cNvPr>
              <p:cNvSpPr/>
              <p:nvPr/>
            </p:nvSpPr>
            <p:spPr>
              <a:xfrm>
                <a:off x="1823456" y="3564994"/>
                <a:ext cx="1702737" cy="2769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Title here</a:t>
                </a:r>
              </a:p>
            </p:txBody>
          </p:sp>
        </p:grp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7B1AC1DB-ACA2-4D52-A6EC-697BC088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4265" y="1941187"/>
              <a:ext cx="763978" cy="76397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1F541B-C32C-4721-BE78-0DA4467B940C}"/>
              </a:ext>
            </a:extLst>
          </p:cNvPr>
          <p:cNvGrpSpPr/>
          <p:nvPr/>
        </p:nvGrpSpPr>
        <p:grpSpPr>
          <a:xfrm>
            <a:off x="698823" y="4378652"/>
            <a:ext cx="2827370" cy="954107"/>
            <a:chOff x="698823" y="4719280"/>
            <a:chExt cx="2827370" cy="95410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ADE2E05-DA30-40A3-B17A-0CC6D8CAAF4A}"/>
                </a:ext>
              </a:extLst>
            </p:cNvPr>
            <p:cNvGrpSpPr/>
            <p:nvPr/>
          </p:nvGrpSpPr>
          <p:grpSpPr>
            <a:xfrm>
              <a:off x="1799643" y="4719280"/>
              <a:ext cx="1726550" cy="954107"/>
              <a:chOff x="1799643" y="2887886"/>
              <a:chExt cx="1726550" cy="95410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F1CC823-E0F3-4748-B497-8B4D59B351B7}"/>
                  </a:ext>
                </a:extLst>
              </p:cNvPr>
              <p:cNvSpPr/>
              <p:nvPr/>
            </p:nvSpPr>
            <p:spPr>
              <a:xfrm>
                <a:off x="1799643" y="2887886"/>
                <a:ext cx="1702737" cy="67710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solidFill>
                      <a:schemeClr val="accent2"/>
                    </a:solidFill>
                  </a:rPr>
                  <a:t>%20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987B81E-0EED-4BBA-AE45-CC661439E39B}"/>
                  </a:ext>
                </a:extLst>
              </p:cNvPr>
              <p:cNvSpPr/>
              <p:nvPr/>
            </p:nvSpPr>
            <p:spPr>
              <a:xfrm>
                <a:off x="1823456" y="3564994"/>
                <a:ext cx="1702737" cy="2769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Title here</a:t>
                </a:r>
              </a:p>
            </p:txBody>
          </p:sp>
        </p:grp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18E51926-ED67-4624-A336-6C54807D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8823" y="4872633"/>
              <a:ext cx="782498" cy="76397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6196A96-FF10-479F-8C5E-16E4D48CA111}"/>
              </a:ext>
            </a:extLst>
          </p:cNvPr>
          <p:cNvGrpSpPr/>
          <p:nvPr/>
        </p:nvGrpSpPr>
        <p:grpSpPr>
          <a:xfrm>
            <a:off x="4162079" y="378049"/>
            <a:ext cx="7430154" cy="6102723"/>
            <a:chOff x="1014336" y="378049"/>
            <a:chExt cx="7430154" cy="6102723"/>
          </a:xfrm>
        </p:grpSpPr>
        <p:grpSp>
          <p:nvGrpSpPr>
            <p:cNvPr id="103" name="Graphic 31">
              <a:extLst>
                <a:ext uri="{FF2B5EF4-FFF2-40B4-BE49-F238E27FC236}">
                  <a16:creationId xmlns:a16="http://schemas.microsoft.com/office/drawing/2014/main" id="{5D507F19-8FB2-4612-9C58-A921B3CFF1E6}"/>
                </a:ext>
              </a:extLst>
            </p:cNvPr>
            <p:cNvGrpSpPr/>
            <p:nvPr/>
          </p:nvGrpSpPr>
          <p:grpSpPr>
            <a:xfrm>
              <a:off x="1014336" y="378049"/>
              <a:ext cx="7430154" cy="6102723"/>
              <a:chOff x="1014336" y="378049"/>
              <a:chExt cx="7430154" cy="6102723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08" name="Graphic 31">
                <a:extLst>
                  <a:ext uri="{FF2B5EF4-FFF2-40B4-BE49-F238E27FC236}">
                    <a16:creationId xmlns:a16="http://schemas.microsoft.com/office/drawing/2014/main" id="{72FE1CE4-B687-4E91-8B21-6C8020EB541D}"/>
                  </a:ext>
                </a:extLst>
              </p:cNvPr>
              <p:cNvGrpSpPr/>
              <p:nvPr/>
            </p:nvGrpSpPr>
            <p:grpSpPr>
              <a:xfrm>
                <a:off x="3493007" y="6226298"/>
                <a:ext cx="186342" cy="183706"/>
                <a:chOff x="3493007" y="6226298"/>
                <a:chExt cx="186342" cy="183706"/>
              </a:xfrm>
              <a:grpFill/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1E240C95-FEE8-478F-A69D-0BB55ECFAACE}"/>
                    </a:ext>
                  </a:extLst>
                </p:cNvPr>
                <p:cNvSpPr/>
                <p:nvPr/>
              </p:nvSpPr>
              <p:spPr>
                <a:xfrm>
                  <a:off x="3493007" y="6226298"/>
                  <a:ext cx="186342" cy="183706"/>
                </a:xfrm>
                <a:custGeom>
                  <a:avLst/>
                  <a:gdLst>
                    <a:gd name="connsiteX0" fmla="*/ 4086 w 186342"/>
                    <a:gd name="connsiteY0" fmla="*/ 1670 h 183706"/>
                    <a:gd name="connsiteX1" fmla="*/ 13144 w 186342"/>
                    <a:gd name="connsiteY1" fmla="*/ 46137 h 183706"/>
                    <a:gd name="connsiteX2" fmla="*/ 41965 w 186342"/>
                    <a:gd name="connsiteY2" fmla="*/ 70018 h 183706"/>
                    <a:gd name="connsiteX3" fmla="*/ 107019 w 186342"/>
                    <a:gd name="connsiteY3" fmla="*/ 141660 h 183706"/>
                    <a:gd name="connsiteX4" fmla="*/ 153957 w 186342"/>
                    <a:gd name="connsiteY4" fmla="*/ 147424 h 183706"/>
                    <a:gd name="connsiteX5" fmla="*/ 175367 w 186342"/>
                    <a:gd name="connsiteY5" fmla="*/ 183656 h 183706"/>
                    <a:gd name="connsiteX6" fmla="*/ 167132 w 186342"/>
                    <a:gd name="connsiteY6" fmla="*/ 94722 h 183706"/>
                    <a:gd name="connsiteX7" fmla="*/ 128430 w 186342"/>
                    <a:gd name="connsiteY7" fmla="*/ 110367 h 183706"/>
                    <a:gd name="connsiteX8" fmla="*/ 77374 w 186342"/>
                    <a:gd name="connsiteY8" fmla="*/ 90605 h 183706"/>
                    <a:gd name="connsiteX9" fmla="*/ 48553 w 186342"/>
                    <a:gd name="connsiteY9" fmla="*/ 43667 h 183706"/>
                    <a:gd name="connsiteX10" fmla="*/ 4086 w 186342"/>
                    <a:gd name="connsiteY10" fmla="*/ 1670 h 18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6342" h="183706">
                      <a:moveTo>
                        <a:pt x="4086" y="1670"/>
                      </a:moveTo>
                      <a:cubicBezTo>
                        <a:pt x="-3325" y="7434"/>
                        <a:pt x="-855" y="44490"/>
                        <a:pt x="13144" y="46137"/>
                      </a:cubicBezTo>
                      <a:cubicBezTo>
                        <a:pt x="27143" y="47784"/>
                        <a:pt x="43612" y="56019"/>
                        <a:pt x="41965" y="70018"/>
                      </a:cubicBezTo>
                      <a:cubicBezTo>
                        <a:pt x="40318" y="84017"/>
                        <a:pt x="91373" y="140013"/>
                        <a:pt x="107019" y="141660"/>
                      </a:cubicBezTo>
                      <a:cubicBezTo>
                        <a:pt x="123489" y="143306"/>
                        <a:pt x="144899" y="135895"/>
                        <a:pt x="153957" y="147424"/>
                      </a:cubicBezTo>
                      <a:cubicBezTo>
                        <a:pt x="163015" y="158952"/>
                        <a:pt x="156427" y="181186"/>
                        <a:pt x="175367" y="183656"/>
                      </a:cubicBezTo>
                      <a:cubicBezTo>
                        <a:pt x="194307" y="186127"/>
                        <a:pt x="186896" y="97192"/>
                        <a:pt x="167132" y="94722"/>
                      </a:cubicBezTo>
                      <a:cubicBezTo>
                        <a:pt x="148193" y="92252"/>
                        <a:pt x="149016" y="112838"/>
                        <a:pt x="128430" y="110367"/>
                      </a:cubicBezTo>
                      <a:cubicBezTo>
                        <a:pt x="107843" y="107897"/>
                        <a:pt x="87256" y="112015"/>
                        <a:pt x="77374" y="90605"/>
                      </a:cubicBezTo>
                      <a:cubicBezTo>
                        <a:pt x="68316" y="69194"/>
                        <a:pt x="63376" y="45314"/>
                        <a:pt x="48553" y="43667"/>
                      </a:cubicBezTo>
                      <a:cubicBezTo>
                        <a:pt x="33731" y="42020"/>
                        <a:pt x="18085" y="-9859"/>
                        <a:pt x="4086" y="1670"/>
                      </a:cubicBezTo>
                      <a:close/>
                    </a:path>
                  </a:pathLst>
                </a:custGeom>
                <a:grpFill/>
                <a:ln w="822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652CBF84-86F2-4E3E-A597-A23F6A843B68}"/>
                    </a:ext>
                  </a:extLst>
                </p:cNvPr>
                <p:cNvSpPr/>
                <p:nvPr/>
              </p:nvSpPr>
              <p:spPr>
                <a:xfrm>
                  <a:off x="3570338" y="6253495"/>
                  <a:ext cx="52837" cy="69171"/>
                </a:xfrm>
                <a:custGeom>
                  <a:avLst/>
                  <a:gdLst>
                    <a:gd name="connsiteX0" fmla="*/ 39570 w 52837"/>
                    <a:gd name="connsiteY0" fmla="*/ 0 h 69171"/>
                    <a:gd name="connsiteX1" fmla="*/ 43 w 52837"/>
                    <a:gd name="connsiteY1" fmla="*/ 12352 h 69171"/>
                    <a:gd name="connsiteX2" fmla="*/ 48628 w 52837"/>
                    <a:gd name="connsiteY2" fmla="*/ 69172 h 69171"/>
                    <a:gd name="connsiteX3" fmla="*/ 39570 w 52837"/>
                    <a:gd name="connsiteY3" fmla="*/ 0 h 69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837" h="69171">
                      <a:moveTo>
                        <a:pt x="39570" y="0"/>
                      </a:moveTo>
                      <a:cubicBezTo>
                        <a:pt x="39570" y="0"/>
                        <a:pt x="867" y="4941"/>
                        <a:pt x="43" y="12352"/>
                      </a:cubicBezTo>
                      <a:cubicBezTo>
                        <a:pt x="-780" y="19763"/>
                        <a:pt x="9925" y="64230"/>
                        <a:pt x="48628" y="69172"/>
                      </a:cubicBezTo>
                      <a:cubicBezTo>
                        <a:pt x="48628" y="69172"/>
                        <a:pt x="62627" y="2470"/>
                        <a:pt x="39570" y="0"/>
                      </a:cubicBezTo>
                      <a:close/>
                    </a:path>
                  </a:pathLst>
                </a:custGeom>
                <a:grpFill/>
                <a:ln w="822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20712CA-A45E-487C-A87B-EB907B718FE8}"/>
                    </a:ext>
                  </a:extLst>
                </p:cNvPr>
                <p:cNvSpPr/>
                <p:nvPr/>
              </p:nvSpPr>
              <p:spPr>
                <a:xfrm>
                  <a:off x="3516856" y="6328265"/>
                  <a:ext cx="38769" cy="28355"/>
                </a:xfrm>
                <a:custGeom>
                  <a:avLst/>
                  <a:gdLst>
                    <a:gd name="connsiteX0" fmla="*/ 0 w 38769"/>
                    <a:gd name="connsiteY0" fmla="*/ 1812 h 28355"/>
                    <a:gd name="connsiteX1" fmla="*/ 30468 w 38769"/>
                    <a:gd name="connsiteY1" fmla="*/ 28164 h 28355"/>
                    <a:gd name="connsiteX2" fmla="*/ 0 w 38769"/>
                    <a:gd name="connsiteY2" fmla="*/ 1812 h 2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769" h="28355">
                      <a:moveTo>
                        <a:pt x="0" y="1812"/>
                      </a:moveTo>
                      <a:cubicBezTo>
                        <a:pt x="0" y="1812"/>
                        <a:pt x="4117" y="24870"/>
                        <a:pt x="30468" y="28164"/>
                      </a:cubicBezTo>
                      <a:cubicBezTo>
                        <a:pt x="56819" y="31458"/>
                        <a:pt x="13176" y="-8892"/>
                        <a:pt x="0" y="1812"/>
                      </a:cubicBezTo>
                      <a:close/>
                    </a:path>
                  </a:pathLst>
                </a:custGeom>
                <a:grpFill/>
                <a:ln w="822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2C44BAD-808A-461B-B45B-BEB168A2F34F}"/>
                  </a:ext>
                </a:extLst>
              </p:cNvPr>
              <p:cNvSpPr/>
              <p:nvPr/>
            </p:nvSpPr>
            <p:spPr>
              <a:xfrm>
                <a:off x="2184972" y="378049"/>
                <a:ext cx="2759240" cy="1522866"/>
              </a:xfrm>
              <a:custGeom>
                <a:avLst/>
                <a:gdLst>
                  <a:gd name="connsiteX0" fmla="*/ 22569 w 2759240"/>
                  <a:gd name="connsiteY0" fmla="*/ 240453 h 1522866"/>
                  <a:gd name="connsiteX1" fmla="*/ 14334 w 2759240"/>
                  <a:gd name="connsiteY1" fmla="*/ 298096 h 1522866"/>
                  <a:gd name="connsiteX2" fmla="*/ 1982 w 2759240"/>
                  <a:gd name="connsiteY2" fmla="*/ 345857 h 1522866"/>
                  <a:gd name="connsiteX3" fmla="*/ 39039 w 2759240"/>
                  <a:gd name="connsiteY3" fmla="*/ 374678 h 1522866"/>
                  <a:gd name="connsiteX4" fmla="*/ 55508 w 2759240"/>
                  <a:gd name="connsiteY4" fmla="*/ 352444 h 1522866"/>
                  <a:gd name="connsiteX5" fmla="*/ 104916 w 2759240"/>
                  <a:gd name="connsiteY5" fmla="*/ 315388 h 1522866"/>
                  <a:gd name="connsiteX6" fmla="*/ 130444 w 2759240"/>
                  <a:gd name="connsiteY6" fmla="*/ 345033 h 1522866"/>
                  <a:gd name="connsiteX7" fmla="*/ 105739 w 2759240"/>
                  <a:gd name="connsiteY7" fmla="*/ 382089 h 1522866"/>
                  <a:gd name="connsiteX8" fmla="*/ 99152 w 2759240"/>
                  <a:gd name="connsiteY8" fmla="*/ 487493 h 1522866"/>
                  <a:gd name="connsiteX9" fmla="*/ 237494 w 2759240"/>
                  <a:gd name="connsiteY9" fmla="*/ 461142 h 1522866"/>
                  <a:gd name="connsiteX10" fmla="*/ 329723 w 2759240"/>
                  <a:gd name="connsiteY10" fmla="*/ 466083 h 1522866"/>
                  <a:gd name="connsiteX11" fmla="*/ 454067 w 2759240"/>
                  <a:gd name="connsiteY11" fmla="*/ 434791 h 1522866"/>
                  <a:gd name="connsiteX12" fmla="*/ 470536 w 2759240"/>
                  <a:gd name="connsiteY12" fmla="*/ 376325 h 1522866"/>
                  <a:gd name="connsiteX13" fmla="*/ 475477 w 2759240"/>
                  <a:gd name="connsiteY13" fmla="*/ 325270 h 1522866"/>
                  <a:gd name="connsiteX14" fmla="*/ 508415 w 2759240"/>
                  <a:gd name="connsiteY14" fmla="*/ 378795 h 1522866"/>
                  <a:gd name="connsiteX15" fmla="*/ 498534 w 2759240"/>
                  <a:gd name="connsiteY15" fmla="*/ 439732 h 1522866"/>
                  <a:gd name="connsiteX16" fmla="*/ 498534 w 2759240"/>
                  <a:gd name="connsiteY16" fmla="*/ 451261 h 1522866"/>
                  <a:gd name="connsiteX17" fmla="*/ 544648 w 2759240"/>
                  <a:gd name="connsiteY17" fmla="*/ 468554 h 1522866"/>
                  <a:gd name="connsiteX18" fmla="*/ 637700 w 2759240"/>
                  <a:gd name="connsiteY18" fmla="*/ 479259 h 1522866"/>
                  <a:gd name="connsiteX19" fmla="*/ 687108 w 2759240"/>
                  <a:gd name="connsiteY19" fmla="*/ 480082 h 1522866"/>
                  <a:gd name="connsiteX20" fmla="*/ 752162 w 2759240"/>
                  <a:gd name="connsiteY20" fmla="*/ 512197 h 1522866"/>
                  <a:gd name="connsiteX21" fmla="*/ 822980 w 2759240"/>
                  <a:gd name="connsiteY21" fmla="*/ 513021 h 1522866"/>
                  <a:gd name="connsiteX22" fmla="*/ 935795 w 2759240"/>
                  <a:gd name="connsiteY22" fmla="*/ 518785 h 1522866"/>
                  <a:gd name="connsiteX23" fmla="*/ 1068374 w 2759240"/>
                  <a:gd name="connsiteY23" fmla="*/ 513021 h 1522866"/>
                  <a:gd name="connsiteX24" fmla="*/ 1140839 w 2759240"/>
                  <a:gd name="connsiteY24" fmla="*/ 555841 h 1522866"/>
                  <a:gd name="connsiteX25" fmla="*/ 1152368 w 2759240"/>
                  <a:gd name="connsiteY25" fmla="*/ 606073 h 1522866"/>
                  <a:gd name="connsiteX26" fmla="*/ 1210011 w 2759240"/>
                  <a:gd name="connsiteY26" fmla="*/ 578075 h 1522866"/>
                  <a:gd name="connsiteX27" fmla="*/ 1321179 w 2759240"/>
                  <a:gd name="connsiteY27" fmla="*/ 602779 h 1522866"/>
                  <a:gd name="connsiteX28" fmla="*/ 1309650 w 2759240"/>
                  <a:gd name="connsiteY28" fmla="*/ 653834 h 1522866"/>
                  <a:gd name="connsiteX29" fmla="*/ 1368940 w 2759240"/>
                  <a:gd name="connsiteY29" fmla="*/ 683479 h 1522866"/>
                  <a:gd name="connsiteX30" fmla="*/ 1453757 w 2759240"/>
                  <a:gd name="connsiteY30" fmla="*/ 769119 h 1522866"/>
                  <a:gd name="connsiteX31" fmla="*/ 1377175 w 2759240"/>
                  <a:gd name="connsiteY31" fmla="*/ 799588 h 1522866"/>
                  <a:gd name="connsiteX32" fmla="*/ 1340119 w 2759240"/>
                  <a:gd name="connsiteY32" fmla="*/ 835820 h 1522866"/>
                  <a:gd name="connsiteX33" fmla="*/ 1270947 w 2759240"/>
                  <a:gd name="connsiteY33" fmla="*/ 883582 h 1522866"/>
                  <a:gd name="connsiteX34" fmla="*/ 1283299 w 2759240"/>
                  <a:gd name="connsiteY34" fmla="*/ 970869 h 1522866"/>
                  <a:gd name="connsiteX35" fmla="*/ 1326120 w 2759240"/>
                  <a:gd name="connsiteY35" fmla="*/ 1052393 h 1522866"/>
                  <a:gd name="connsiteX36" fmla="*/ 1336825 w 2759240"/>
                  <a:gd name="connsiteY36" fmla="*/ 1105095 h 1522866"/>
                  <a:gd name="connsiteX37" fmla="*/ 1308827 w 2759240"/>
                  <a:gd name="connsiteY37" fmla="*/ 1133916 h 1522866"/>
                  <a:gd name="connsiteX38" fmla="*/ 1266006 w 2759240"/>
                  <a:gd name="connsiteY38" fmla="*/ 1240143 h 1522866"/>
                  <a:gd name="connsiteX39" fmla="*/ 1304709 w 2759240"/>
                  <a:gd name="connsiteY39" fmla="*/ 1252495 h 1522866"/>
                  <a:gd name="connsiteX40" fmla="*/ 1465286 w 2759240"/>
                  <a:gd name="connsiteY40" fmla="*/ 1260730 h 1522866"/>
                  <a:gd name="connsiteX41" fmla="*/ 1514694 w 2759240"/>
                  <a:gd name="connsiteY41" fmla="*/ 1256613 h 1522866"/>
                  <a:gd name="connsiteX42" fmla="*/ 1630803 w 2759240"/>
                  <a:gd name="connsiteY42" fmla="*/ 1291198 h 1522866"/>
                  <a:gd name="connsiteX43" fmla="*/ 1682681 w 2759240"/>
                  <a:gd name="connsiteY43" fmla="*/ 1345547 h 1522866"/>
                  <a:gd name="connsiteX44" fmla="*/ 1722208 w 2759240"/>
                  <a:gd name="connsiteY44" fmla="*/ 1366957 h 1522866"/>
                  <a:gd name="connsiteX45" fmla="*/ 1757617 w 2759240"/>
                  <a:gd name="connsiteY45" fmla="*/ 1383427 h 1522866"/>
                  <a:gd name="connsiteX46" fmla="*/ 1752676 w 2759240"/>
                  <a:gd name="connsiteY46" fmla="*/ 1434482 h 1522866"/>
                  <a:gd name="connsiteX47" fmla="*/ 1852316 w 2759240"/>
                  <a:gd name="connsiteY47" fmla="*/ 1482243 h 1522866"/>
                  <a:gd name="connsiteX48" fmla="*/ 1900077 w 2759240"/>
                  <a:gd name="connsiteY48" fmla="*/ 1444363 h 1522866"/>
                  <a:gd name="connsiteX49" fmla="*/ 1957720 w 2759240"/>
                  <a:gd name="connsiteY49" fmla="*/ 1429541 h 1522866"/>
                  <a:gd name="connsiteX50" fmla="*/ 2124884 w 2759240"/>
                  <a:gd name="connsiteY50" fmla="*/ 1479773 h 1522866"/>
                  <a:gd name="connsiteX51" fmla="*/ 2264050 w 2759240"/>
                  <a:gd name="connsiteY51" fmla="*/ 1470715 h 1522866"/>
                  <a:gd name="connsiteX52" fmla="*/ 2286284 w 2759240"/>
                  <a:gd name="connsiteY52" fmla="*/ 1518476 h 1522866"/>
                  <a:gd name="connsiteX53" fmla="*/ 2374395 w 2759240"/>
                  <a:gd name="connsiteY53" fmla="*/ 1442717 h 1522866"/>
                  <a:gd name="connsiteX54" fmla="*/ 2501209 w 2759240"/>
                  <a:gd name="connsiteY54" fmla="*/ 1361193 h 1522866"/>
                  <a:gd name="connsiteX55" fmla="*/ 2530854 w 2759240"/>
                  <a:gd name="connsiteY55" fmla="*/ 1313432 h 1522866"/>
                  <a:gd name="connsiteX56" fmla="*/ 2578615 w 2759240"/>
                  <a:gd name="connsiteY56" fmla="*/ 1302727 h 1522866"/>
                  <a:gd name="connsiteX57" fmla="*/ 2659315 w 2759240"/>
                  <a:gd name="connsiteY57" fmla="*/ 1399896 h 1522866"/>
                  <a:gd name="connsiteX58" fmla="*/ 2722722 w 2759240"/>
                  <a:gd name="connsiteY58" fmla="*/ 1399073 h 1522866"/>
                  <a:gd name="connsiteX59" fmla="*/ 2748249 w 2759240"/>
                  <a:gd name="connsiteY59" fmla="*/ 1268965 h 1522866"/>
                  <a:gd name="connsiteX60" fmla="*/ 2711193 w 2759240"/>
                  <a:gd name="connsiteY60" fmla="*/ 1166031 h 1522866"/>
                  <a:gd name="connsiteX61" fmla="*/ 2400746 w 2759240"/>
                  <a:gd name="connsiteY61" fmla="*/ 1141327 h 1522866"/>
                  <a:gd name="connsiteX62" fmla="*/ 1472697 w 2759240"/>
                  <a:gd name="connsiteY62" fmla="*/ 403499 h 1522866"/>
                  <a:gd name="connsiteX63" fmla="*/ 1410113 w 2759240"/>
                  <a:gd name="connsiteY63" fmla="*/ 360679 h 1522866"/>
                  <a:gd name="connsiteX64" fmla="*/ 856743 w 2759240"/>
                  <a:gd name="connsiteY64" fmla="*/ 69995 h 1522866"/>
                  <a:gd name="connsiteX65" fmla="*/ 469712 w 2759240"/>
                  <a:gd name="connsiteY65" fmla="*/ 0 h 1522866"/>
                  <a:gd name="connsiteX66" fmla="*/ 378308 w 2759240"/>
                  <a:gd name="connsiteY66" fmla="*/ 58466 h 1522866"/>
                  <a:gd name="connsiteX67" fmla="*/ 20922 w 2759240"/>
                  <a:gd name="connsiteY67" fmla="*/ 160576 h 1522866"/>
                  <a:gd name="connsiteX68" fmla="*/ 22569 w 2759240"/>
                  <a:gd name="connsiteY68" fmla="*/ 240453 h 1522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759240" h="1522866">
                    <a:moveTo>
                      <a:pt x="22569" y="240453"/>
                    </a:moveTo>
                    <a:cubicBezTo>
                      <a:pt x="32451" y="250334"/>
                      <a:pt x="30804" y="281626"/>
                      <a:pt x="14334" y="298096"/>
                    </a:cubicBezTo>
                    <a:cubicBezTo>
                      <a:pt x="-1311" y="313741"/>
                      <a:pt x="14334" y="333505"/>
                      <a:pt x="1982" y="345857"/>
                    </a:cubicBezTo>
                    <a:cubicBezTo>
                      <a:pt x="-10370" y="358209"/>
                      <a:pt x="39039" y="364796"/>
                      <a:pt x="39039" y="374678"/>
                    </a:cubicBezTo>
                    <a:cubicBezTo>
                      <a:pt x="39039" y="384560"/>
                      <a:pt x="55508" y="379619"/>
                      <a:pt x="55508" y="352444"/>
                    </a:cubicBezTo>
                    <a:cubicBezTo>
                      <a:pt x="55508" y="325270"/>
                      <a:pt x="95858" y="293978"/>
                      <a:pt x="104916" y="315388"/>
                    </a:cubicBezTo>
                    <a:cubicBezTo>
                      <a:pt x="113974" y="335975"/>
                      <a:pt x="123032" y="345033"/>
                      <a:pt x="130444" y="345033"/>
                    </a:cubicBezTo>
                    <a:cubicBezTo>
                      <a:pt x="137855" y="345033"/>
                      <a:pt x="132090" y="365620"/>
                      <a:pt x="105739" y="382089"/>
                    </a:cubicBezTo>
                    <a:cubicBezTo>
                      <a:pt x="79389" y="398559"/>
                      <a:pt x="71977" y="489964"/>
                      <a:pt x="99152" y="487493"/>
                    </a:cubicBezTo>
                    <a:cubicBezTo>
                      <a:pt x="126326" y="484199"/>
                      <a:pt x="184793" y="452084"/>
                      <a:pt x="237494" y="461142"/>
                    </a:cubicBezTo>
                    <a:cubicBezTo>
                      <a:pt x="290196" y="471024"/>
                      <a:pt x="307489" y="496551"/>
                      <a:pt x="329723" y="466083"/>
                    </a:cubicBezTo>
                    <a:cubicBezTo>
                      <a:pt x="351956" y="435615"/>
                      <a:pt x="454067" y="459495"/>
                      <a:pt x="454067" y="434791"/>
                    </a:cubicBezTo>
                    <a:cubicBezTo>
                      <a:pt x="454067" y="410087"/>
                      <a:pt x="460654" y="393618"/>
                      <a:pt x="470536" y="376325"/>
                    </a:cubicBezTo>
                    <a:cubicBezTo>
                      <a:pt x="481241" y="359856"/>
                      <a:pt x="462301" y="329387"/>
                      <a:pt x="475477" y="325270"/>
                    </a:cubicBezTo>
                    <a:cubicBezTo>
                      <a:pt x="487829" y="321153"/>
                      <a:pt x="514180" y="360679"/>
                      <a:pt x="508415" y="378795"/>
                    </a:cubicBezTo>
                    <a:cubicBezTo>
                      <a:pt x="501828" y="396088"/>
                      <a:pt x="533943" y="404323"/>
                      <a:pt x="498534" y="439732"/>
                    </a:cubicBezTo>
                    <a:cubicBezTo>
                      <a:pt x="498534" y="439732"/>
                      <a:pt x="492770" y="445496"/>
                      <a:pt x="498534" y="451261"/>
                    </a:cubicBezTo>
                    <a:cubicBezTo>
                      <a:pt x="504298" y="457025"/>
                      <a:pt x="519121" y="475141"/>
                      <a:pt x="544648" y="468554"/>
                    </a:cubicBezTo>
                    <a:cubicBezTo>
                      <a:pt x="570176" y="461966"/>
                      <a:pt x="630289" y="452908"/>
                      <a:pt x="637700" y="479259"/>
                    </a:cubicBezTo>
                    <a:cubicBezTo>
                      <a:pt x="645111" y="505610"/>
                      <a:pt x="683814" y="496551"/>
                      <a:pt x="687108" y="480082"/>
                    </a:cubicBezTo>
                    <a:cubicBezTo>
                      <a:pt x="690402" y="463613"/>
                      <a:pt x="731575" y="491611"/>
                      <a:pt x="752162" y="512197"/>
                    </a:cubicBezTo>
                    <a:cubicBezTo>
                      <a:pt x="772749" y="532784"/>
                      <a:pt x="799100" y="547606"/>
                      <a:pt x="822980" y="513021"/>
                    </a:cubicBezTo>
                    <a:cubicBezTo>
                      <a:pt x="846861" y="477612"/>
                      <a:pt x="902857" y="500669"/>
                      <a:pt x="935795" y="518785"/>
                    </a:cubicBezTo>
                    <a:cubicBezTo>
                      <a:pt x="969558" y="536901"/>
                      <a:pt x="1041200" y="521255"/>
                      <a:pt x="1068374" y="513021"/>
                    </a:cubicBezTo>
                    <a:cubicBezTo>
                      <a:pt x="1096372" y="504786"/>
                      <a:pt x="1146603" y="525373"/>
                      <a:pt x="1140839" y="555841"/>
                    </a:cubicBezTo>
                    <a:cubicBezTo>
                      <a:pt x="1135075" y="586309"/>
                      <a:pt x="1134251" y="606073"/>
                      <a:pt x="1152368" y="606073"/>
                    </a:cubicBezTo>
                    <a:cubicBezTo>
                      <a:pt x="1169661" y="606073"/>
                      <a:pt x="1165543" y="578075"/>
                      <a:pt x="1210011" y="578075"/>
                    </a:cubicBezTo>
                    <a:cubicBezTo>
                      <a:pt x="1253654" y="578075"/>
                      <a:pt x="1313768" y="584663"/>
                      <a:pt x="1321179" y="602779"/>
                    </a:cubicBezTo>
                    <a:cubicBezTo>
                      <a:pt x="1329414" y="620895"/>
                      <a:pt x="1298945" y="636541"/>
                      <a:pt x="1309650" y="653834"/>
                    </a:cubicBezTo>
                    <a:cubicBezTo>
                      <a:pt x="1320355" y="671127"/>
                      <a:pt x="1351647" y="665362"/>
                      <a:pt x="1368940" y="683479"/>
                    </a:cubicBezTo>
                    <a:cubicBezTo>
                      <a:pt x="1386233" y="700772"/>
                      <a:pt x="1457875" y="749356"/>
                      <a:pt x="1453757" y="769119"/>
                    </a:cubicBezTo>
                    <a:cubicBezTo>
                      <a:pt x="1449640" y="788883"/>
                      <a:pt x="1383762" y="769119"/>
                      <a:pt x="1377175" y="799588"/>
                    </a:cubicBezTo>
                    <a:cubicBezTo>
                      <a:pt x="1370587" y="830056"/>
                      <a:pt x="1374704" y="841585"/>
                      <a:pt x="1340119" y="835820"/>
                    </a:cubicBezTo>
                    <a:cubicBezTo>
                      <a:pt x="1304709" y="830056"/>
                      <a:pt x="1313768" y="876994"/>
                      <a:pt x="1270947" y="883582"/>
                    </a:cubicBezTo>
                    <a:cubicBezTo>
                      <a:pt x="1270947" y="883582"/>
                      <a:pt x="1254478" y="965928"/>
                      <a:pt x="1283299" y="970869"/>
                    </a:cubicBezTo>
                    <a:cubicBezTo>
                      <a:pt x="1312944" y="975810"/>
                      <a:pt x="1298122" y="1040864"/>
                      <a:pt x="1326120" y="1052393"/>
                    </a:cubicBezTo>
                    <a:cubicBezTo>
                      <a:pt x="1326120" y="1052393"/>
                      <a:pt x="1329414" y="1086155"/>
                      <a:pt x="1336825" y="1105095"/>
                    </a:cubicBezTo>
                    <a:cubicBezTo>
                      <a:pt x="1344236" y="1124034"/>
                      <a:pt x="1345059" y="1140504"/>
                      <a:pt x="1308827" y="1133916"/>
                    </a:cubicBezTo>
                    <a:cubicBezTo>
                      <a:pt x="1273418" y="1127328"/>
                      <a:pt x="1246243" y="1220380"/>
                      <a:pt x="1266006" y="1240143"/>
                    </a:cubicBezTo>
                    <a:cubicBezTo>
                      <a:pt x="1266006" y="1240143"/>
                      <a:pt x="1294828" y="1231909"/>
                      <a:pt x="1304709" y="1252495"/>
                    </a:cubicBezTo>
                    <a:cubicBezTo>
                      <a:pt x="1315414" y="1273082"/>
                      <a:pt x="1433994" y="1285434"/>
                      <a:pt x="1465286" y="1260730"/>
                    </a:cubicBezTo>
                    <a:cubicBezTo>
                      <a:pt x="1497401" y="1236026"/>
                      <a:pt x="1490813" y="1232732"/>
                      <a:pt x="1514694" y="1256613"/>
                    </a:cubicBezTo>
                    <a:cubicBezTo>
                      <a:pt x="1538574" y="1280493"/>
                      <a:pt x="1604452" y="1283787"/>
                      <a:pt x="1630803" y="1291198"/>
                    </a:cubicBezTo>
                    <a:cubicBezTo>
                      <a:pt x="1657154" y="1298610"/>
                      <a:pt x="1678564" y="1321667"/>
                      <a:pt x="1682681" y="1345547"/>
                    </a:cubicBezTo>
                    <a:cubicBezTo>
                      <a:pt x="1686799" y="1369428"/>
                      <a:pt x="1711503" y="1356252"/>
                      <a:pt x="1722208" y="1366957"/>
                    </a:cubicBezTo>
                    <a:cubicBezTo>
                      <a:pt x="1733737" y="1378486"/>
                      <a:pt x="1751853" y="1364487"/>
                      <a:pt x="1757617" y="1383427"/>
                    </a:cubicBezTo>
                    <a:cubicBezTo>
                      <a:pt x="1764205" y="1402367"/>
                      <a:pt x="1748559" y="1410601"/>
                      <a:pt x="1752676" y="1434482"/>
                    </a:cubicBezTo>
                    <a:cubicBezTo>
                      <a:pt x="1756794" y="1458363"/>
                      <a:pt x="1836670" y="1467421"/>
                      <a:pt x="1852316" y="1482243"/>
                    </a:cubicBezTo>
                    <a:cubicBezTo>
                      <a:pt x="1867138" y="1497066"/>
                      <a:pt x="1900077" y="1466597"/>
                      <a:pt x="1900077" y="1444363"/>
                    </a:cubicBezTo>
                    <a:cubicBezTo>
                      <a:pt x="1900077" y="1422130"/>
                      <a:pt x="1926428" y="1411425"/>
                      <a:pt x="1957720" y="1429541"/>
                    </a:cubicBezTo>
                    <a:cubicBezTo>
                      <a:pt x="1989012" y="1446834"/>
                      <a:pt x="2080416" y="1502830"/>
                      <a:pt x="2124884" y="1479773"/>
                    </a:cubicBezTo>
                    <a:cubicBezTo>
                      <a:pt x="2169351" y="1456715"/>
                      <a:pt x="2259109" y="1440246"/>
                      <a:pt x="2264050" y="1470715"/>
                    </a:cubicBezTo>
                    <a:cubicBezTo>
                      <a:pt x="2268991" y="1502006"/>
                      <a:pt x="2269814" y="1534945"/>
                      <a:pt x="2286284" y="1518476"/>
                    </a:cubicBezTo>
                    <a:cubicBezTo>
                      <a:pt x="2302753" y="1502006"/>
                      <a:pt x="2332398" y="1458363"/>
                      <a:pt x="2374395" y="1442717"/>
                    </a:cubicBezTo>
                    <a:cubicBezTo>
                      <a:pt x="2416392" y="1427071"/>
                      <a:pt x="2477328" y="1377663"/>
                      <a:pt x="2501209" y="1361193"/>
                    </a:cubicBezTo>
                    <a:cubicBezTo>
                      <a:pt x="2525089" y="1345547"/>
                      <a:pt x="2536618" y="1338136"/>
                      <a:pt x="2530854" y="1313432"/>
                    </a:cubicBezTo>
                    <a:cubicBezTo>
                      <a:pt x="2524266" y="1288728"/>
                      <a:pt x="2562146" y="1293669"/>
                      <a:pt x="2578615" y="1302727"/>
                    </a:cubicBezTo>
                    <a:cubicBezTo>
                      <a:pt x="2595084" y="1312609"/>
                      <a:pt x="2649433" y="1377663"/>
                      <a:pt x="2659315" y="1399896"/>
                    </a:cubicBezTo>
                    <a:cubicBezTo>
                      <a:pt x="2669196" y="1422130"/>
                      <a:pt x="2684843" y="1450128"/>
                      <a:pt x="2722722" y="1399073"/>
                    </a:cubicBezTo>
                    <a:cubicBezTo>
                      <a:pt x="2760601" y="1348018"/>
                      <a:pt x="2768836" y="1322490"/>
                      <a:pt x="2748249" y="1268965"/>
                    </a:cubicBezTo>
                    <a:cubicBezTo>
                      <a:pt x="2729310" y="1220380"/>
                      <a:pt x="2702135" y="1195676"/>
                      <a:pt x="2711193" y="1166031"/>
                    </a:cubicBezTo>
                    <a:cubicBezTo>
                      <a:pt x="2554734" y="1154503"/>
                      <a:pt x="2400746" y="1141327"/>
                      <a:pt x="2400746" y="1141327"/>
                    </a:cubicBezTo>
                    <a:cubicBezTo>
                      <a:pt x="2327457" y="1068038"/>
                      <a:pt x="1472697" y="403499"/>
                      <a:pt x="1472697" y="403499"/>
                    </a:cubicBezTo>
                    <a:lnTo>
                      <a:pt x="1410113" y="360679"/>
                    </a:lnTo>
                    <a:cubicBezTo>
                      <a:pt x="1322002" y="345033"/>
                      <a:pt x="856743" y="69995"/>
                      <a:pt x="856743" y="69995"/>
                    </a:cubicBezTo>
                    <a:lnTo>
                      <a:pt x="469712" y="0"/>
                    </a:lnTo>
                    <a:lnTo>
                      <a:pt x="378308" y="58466"/>
                    </a:lnTo>
                    <a:lnTo>
                      <a:pt x="20922" y="160576"/>
                    </a:lnTo>
                    <a:cubicBezTo>
                      <a:pt x="18452" y="186927"/>
                      <a:pt x="15981" y="233042"/>
                      <a:pt x="22569" y="240453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D9EB189-D857-4C99-B60B-19A96DC65558}"/>
                  </a:ext>
                </a:extLst>
              </p:cNvPr>
              <p:cNvSpPr/>
              <p:nvPr/>
            </p:nvSpPr>
            <p:spPr>
              <a:xfrm>
                <a:off x="4467962" y="1542433"/>
                <a:ext cx="3976528" cy="3915592"/>
              </a:xfrm>
              <a:custGeom>
                <a:avLst/>
                <a:gdLst>
                  <a:gd name="connsiteX0" fmla="*/ 3976529 w 3976528"/>
                  <a:gd name="connsiteY0" fmla="*/ 2754502 h 3915592"/>
                  <a:gd name="connsiteX1" fmla="*/ 3811835 w 3976528"/>
                  <a:gd name="connsiteY1" fmla="*/ 2495109 h 3915592"/>
                  <a:gd name="connsiteX2" fmla="*/ 3731958 w 3976528"/>
                  <a:gd name="connsiteY2" fmla="*/ 2556869 h 3915592"/>
                  <a:gd name="connsiteX3" fmla="*/ 2878845 w 3976528"/>
                  <a:gd name="connsiteY3" fmla="*/ 2388058 h 3915592"/>
                  <a:gd name="connsiteX4" fmla="*/ 2539576 w 3976528"/>
                  <a:gd name="connsiteY4" fmla="*/ 1953267 h 3915592"/>
                  <a:gd name="connsiteX5" fmla="*/ 2539576 w 3976528"/>
                  <a:gd name="connsiteY5" fmla="*/ 1899742 h 3915592"/>
                  <a:gd name="connsiteX6" fmla="*/ 2508285 w 3976528"/>
                  <a:gd name="connsiteY6" fmla="*/ 1871744 h 3915592"/>
                  <a:gd name="connsiteX7" fmla="*/ 2430055 w 3976528"/>
                  <a:gd name="connsiteY7" fmla="*/ 1869273 h 3915592"/>
                  <a:gd name="connsiteX8" fmla="*/ 2490168 w 3976528"/>
                  <a:gd name="connsiteY8" fmla="*/ 1775398 h 3915592"/>
                  <a:gd name="connsiteX9" fmla="*/ 2453936 w 3976528"/>
                  <a:gd name="connsiteY9" fmla="*/ 1765516 h 3915592"/>
                  <a:gd name="connsiteX10" fmla="*/ 2393822 w 3976528"/>
                  <a:gd name="connsiteY10" fmla="*/ 1763046 h 3915592"/>
                  <a:gd name="connsiteX11" fmla="*/ 2281831 w 3976528"/>
                  <a:gd name="connsiteY11" fmla="*/ 1718579 h 3915592"/>
                  <a:gd name="connsiteX12" fmla="*/ 2242305 w 3976528"/>
                  <a:gd name="connsiteY12" fmla="*/ 1678229 h 3915592"/>
                  <a:gd name="connsiteX13" fmla="*/ 2210189 w 3976528"/>
                  <a:gd name="connsiteY13" fmla="*/ 1609881 h 3915592"/>
                  <a:gd name="connsiteX14" fmla="*/ 2166545 w 3976528"/>
                  <a:gd name="connsiteY14" fmla="*/ 1502830 h 3915592"/>
                  <a:gd name="connsiteX15" fmla="*/ 2104785 w 3976528"/>
                  <a:gd name="connsiteY15" fmla="*/ 1399896 h 3915592"/>
                  <a:gd name="connsiteX16" fmla="*/ 2040555 w 3976528"/>
                  <a:gd name="connsiteY16" fmla="*/ 1303551 h 3915592"/>
                  <a:gd name="connsiteX17" fmla="*/ 2019144 w 3976528"/>
                  <a:gd name="connsiteY17" fmla="*/ 1210499 h 3915592"/>
                  <a:gd name="connsiteX18" fmla="*/ 1971383 w 3976528"/>
                  <a:gd name="connsiteY18" fmla="*/ 1156150 h 3915592"/>
                  <a:gd name="connsiteX19" fmla="*/ 2006792 w 3976528"/>
                  <a:gd name="connsiteY19" fmla="*/ 1160267 h 3915592"/>
                  <a:gd name="connsiteX20" fmla="*/ 2037261 w 3976528"/>
                  <a:gd name="connsiteY20" fmla="*/ 1154503 h 3915592"/>
                  <a:gd name="connsiteX21" fmla="*/ 2055377 w 3976528"/>
                  <a:gd name="connsiteY21" fmla="*/ 1086978 h 3915592"/>
                  <a:gd name="connsiteX22" fmla="*/ 1987853 w 3976528"/>
                  <a:gd name="connsiteY22" fmla="*/ 1012043 h 3915592"/>
                  <a:gd name="connsiteX23" fmla="*/ 2010086 w 3976528"/>
                  <a:gd name="connsiteY23" fmla="*/ 990633 h 3915592"/>
                  <a:gd name="connsiteX24" fmla="*/ 1982088 w 3976528"/>
                  <a:gd name="connsiteY24" fmla="*/ 953577 h 3915592"/>
                  <a:gd name="connsiteX25" fmla="*/ 2043848 w 3976528"/>
                  <a:gd name="connsiteY25" fmla="*/ 960988 h 3915592"/>
                  <a:gd name="connsiteX26" fmla="*/ 1962325 w 3976528"/>
                  <a:gd name="connsiteY26" fmla="*/ 881111 h 3915592"/>
                  <a:gd name="connsiteX27" fmla="*/ 1842922 w 3976528"/>
                  <a:gd name="connsiteY27" fmla="*/ 798764 h 3915592"/>
                  <a:gd name="connsiteX28" fmla="*/ 1816571 w 3976528"/>
                  <a:gd name="connsiteY28" fmla="*/ 719711 h 3915592"/>
                  <a:gd name="connsiteX29" fmla="*/ 1865979 w 3976528"/>
                  <a:gd name="connsiteY29" fmla="*/ 695007 h 3915592"/>
                  <a:gd name="connsiteX30" fmla="*/ 1833041 w 3976528"/>
                  <a:gd name="connsiteY30" fmla="*/ 691713 h 3915592"/>
                  <a:gd name="connsiteX31" fmla="*/ 1784456 w 3976528"/>
                  <a:gd name="connsiteY31" fmla="*/ 715594 h 3915592"/>
                  <a:gd name="connsiteX32" fmla="*/ 1779515 w 3976528"/>
                  <a:gd name="connsiteY32" fmla="*/ 757591 h 3915592"/>
                  <a:gd name="connsiteX33" fmla="*/ 1733401 w 3976528"/>
                  <a:gd name="connsiteY33" fmla="*/ 689243 h 3915592"/>
                  <a:gd name="connsiteX34" fmla="*/ 1721872 w 3976528"/>
                  <a:gd name="connsiteY34" fmla="*/ 623366 h 3915592"/>
                  <a:gd name="connsiteX35" fmla="*/ 1638702 w 3976528"/>
                  <a:gd name="connsiteY35" fmla="*/ 598662 h 3915592"/>
                  <a:gd name="connsiteX36" fmla="*/ 1594235 w 3976528"/>
                  <a:gd name="connsiteY36" fmla="*/ 587133 h 3915592"/>
                  <a:gd name="connsiteX37" fmla="*/ 1569531 w 3976528"/>
                  <a:gd name="connsiteY37" fmla="*/ 532784 h 3915592"/>
                  <a:gd name="connsiteX38" fmla="*/ 1553885 w 3976528"/>
                  <a:gd name="connsiteY38" fmla="*/ 471847 h 3915592"/>
                  <a:gd name="connsiteX39" fmla="*/ 1530004 w 3976528"/>
                  <a:gd name="connsiteY39" fmla="*/ 429027 h 3915592"/>
                  <a:gd name="connsiteX40" fmla="*/ 1494595 w 3976528"/>
                  <a:gd name="connsiteY40" fmla="*/ 376325 h 3915592"/>
                  <a:gd name="connsiteX41" fmla="*/ 1455068 w 3976528"/>
                  <a:gd name="connsiteY41" fmla="*/ 293155 h 3915592"/>
                  <a:gd name="connsiteX42" fmla="*/ 1428718 w 3976528"/>
                  <a:gd name="connsiteY42" fmla="*/ 228924 h 3915592"/>
                  <a:gd name="connsiteX43" fmla="*/ 1175913 w 3976528"/>
                  <a:gd name="connsiteY43" fmla="*/ 236336 h 3915592"/>
                  <a:gd name="connsiteX44" fmla="*/ 1134740 w 3976528"/>
                  <a:gd name="connsiteY44" fmla="*/ 173752 h 3915592"/>
                  <a:gd name="connsiteX45" fmla="*/ 1097683 w 3976528"/>
                  <a:gd name="connsiteY45" fmla="*/ 68348 h 3915592"/>
                  <a:gd name="connsiteX46" fmla="*/ 743592 w 3976528"/>
                  <a:gd name="connsiteY46" fmla="*/ 19763 h 3915592"/>
                  <a:gd name="connsiteX47" fmla="*/ 429851 w 3976528"/>
                  <a:gd name="connsiteY47" fmla="*/ 0 h 3915592"/>
                  <a:gd name="connsiteX48" fmla="*/ 466907 w 3976528"/>
                  <a:gd name="connsiteY48" fmla="*/ 102934 h 3915592"/>
                  <a:gd name="connsiteX49" fmla="*/ 441379 w 3976528"/>
                  <a:gd name="connsiteY49" fmla="*/ 233042 h 3915592"/>
                  <a:gd name="connsiteX50" fmla="*/ 377972 w 3976528"/>
                  <a:gd name="connsiteY50" fmla="*/ 233865 h 3915592"/>
                  <a:gd name="connsiteX51" fmla="*/ 297272 w 3976528"/>
                  <a:gd name="connsiteY51" fmla="*/ 136696 h 3915592"/>
                  <a:gd name="connsiteX52" fmla="*/ 249511 w 3976528"/>
                  <a:gd name="connsiteY52" fmla="*/ 147401 h 3915592"/>
                  <a:gd name="connsiteX53" fmla="*/ 219866 w 3976528"/>
                  <a:gd name="connsiteY53" fmla="*/ 195162 h 3915592"/>
                  <a:gd name="connsiteX54" fmla="*/ 93052 w 3976528"/>
                  <a:gd name="connsiteY54" fmla="*/ 276685 h 3915592"/>
                  <a:gd name="connsiteX55" fmla="*/ 4941 w 3976528"/>
                  <a:gd name="connsiteY55" fmla="*/ 352444 h 3915592"/>
                  <a:gd name="connsiteX56" fmla="*/ 0 w 3976528"/>
                  <a:gd name="connsiteY56" fmla="*/ 356562 h 3915592"/>
                  <a:gd name="connsiteX57" fmla="*/ 15646 w 3976528"/>
                  <a:gd name="connsiteY57" fmla="*/ 395265 h 3915592"/>
                  <a:gd name="connsiteX58" fmla="*/ 107874 w 3976528"/>
                  <a:gd name="connsiteY58" fmla="*/ 508080 h 3915592"/>
                  <a:gd name="connsiteX59" fmla="*/ 163870 w 3976528"/>
                  <a:gd name="connsiteY59" fmla="*/ 636541 h 3915592"/>
                  <a:gd name="connsiteX60" fmla="*/ 201750 w 3976528"/>
                  <a:gd name="connsiteY60" fmla="*/ 630777 h 3915592"/>
                  <a:gd name="connsiteX61" fmla="*/ 261040 w 3976528"/>
                  <a:gd name="connsiteY61" fmla="*/ 671950 h 3915592"/>
                  <a:gd name="connsiteX62" fmla="*/ 319506 w 3976528"/>
                  <a:gd name="connsiteY62" fmla="*/ 804529 h 3915592"/>
                  <a:gd name="connsiteX63" fmla="*/ 421616 w 3976528"/>
                  <a:gd name="connsiteY63" fmla="*/ 807823 h 3915592"/>
                  <a:gd name="connsiteX64" fmla="*/ 431497 w 3976528"/>
                  <a:gd name="connsiteY64" fmla="*/ 847349 h 3915592"/>
                  <a:gd name="connsiteX65" fmla="*/ 571487 w 3976528"/>
                  <a:gd name="connsiteY65" fmla="*/ 932990 h 3915592"/>
                  <a:gd name="connsiteX66" fmla="*/ 625836 w 3976528"/>
                  <a:gd name="connsiteY66" fmla="*/ 942871 h 3915592"/>
                  <a:gd name="connsiteX67" fmla="*/ 813587 w 3976528"/>
                  <a:gd name="connsiteY67" fmla="*/ 998044 h 3915592"/>
                  <a:gd name="connsiteX68" fmla="*/ 904992 w 3976528"/>
                  <a:gd name="connsiteY68" fmla="*/ 990633 h 3915592"/>
                  <a:gd name="connsiteX69" fmla="*/ 928049 w 3976528"/>
                  <a:gd name="connsiteY69" fmla="*/ 1011219 h 3915592"/>
                  <a:gd name="connsiteX70" fmla="*/ 987339 w 3976528"/>
                  <a:gd name="connsiteY70" fmla="*/ 1035100 h 3915592"/>
                  <a:gd name="connsiteX71" fmla="*/ 1124858 w 3976528"/>
                  <a:gd name="connsiteY71" fmla="*/ 1083684 h 3915592"/>
                  <a:gd name="connsiteX72" fmla="*/ 1163561 w 3976528"/>
                  <a:gd name="connsiteY72" fmla="*/ 1184148 h 3915592"/>
                  <a:gd name="connsiteX73" fmla="*/ 1162737 w 3976528"/>
                  <a:gd name="connsiteY73" fmla="*/ 1228615 h 3915592"/>
                  <a:gd name="connsiteX74" fmla="*/ 1175089 w 3976528"/>
                  <a:gd name="connsiteY74" fmla="*/ 1279670 h 3915592"/>
                  <a:gd name="connsiteX75" fmla="*/ 1175913 w 3976528"/>
                  <a:gd name="connsiteY75" fmla="*/ 1363664 h 3915592"/>
                  <a:gd name="connsiteX76" fmla="*/ 1198970 w 3976528"/>
                  <a:gd name="connsiteY76" fmla="*/ 1463303 h 3915592"/>
                  <a:gd name="connsiteX77" fmla="*/ 1178383 w 3976528"/>
                  <a:gd name="connsiteY77" fmla="*/ 1516829 h 3915592"/>
                  <a:gd name="connsiteX78" fmla="*/ 1147092 w 3976528"/>
                  <a:gd name="connsiteY78" fmla="*/ 1582706 h 3915592"/>
                  <a:gd name="connsiteX79" fmla="*/ 1187441 w 3976528"/>
                  <a:gd name="connsiteY79" fmla="*/ 1648584 h 3915592"/>
                  <a:gd name="connsiteX80" fmla="*/ 1187441 w 3976528"/>
                  <a:gd name="connsiteY80" fmla="*/ 1768810 h 3915592"/>
                  <a:gd name="connsiteX81" fmla="*/ 1268965 w 3976528"/>
                  <a:gd name="connsiteY81" fmla="*/ 1759752 h 3915592"/>
                  <a:gd name="connsiteX82" fmla="*/ 1291199 w 3976528"/>
                  <a:gd name="connsiteY82" fmla="*/ 1828100 h 3915592"/>
                  <a:gd name="connsiteX83" fmla="*/ 1306844 w 3976528"/>
                  <a:gd name="connsiteY83" fmla="*/ 1900565 h 3915592"/>
                  <a:gd name="connsiteX84" fmla="*/ 1302727 w 3976528"/>
                  <a:gd name="connsiteY84" fmla="*/ 2001028 h 3915592"/>
                  <a:gd name="connsiteX85" fmla="*/ 1298609 w 3976528"/>
                  <a:gd name="connsiteY85" fmla="*/ 2141841 h 3915592"/>
                  <a:gd name="connsiteX86" fmla="*/ 1289552 w 3976528"/>
                  <a:gd name="connsiteY86" fmla="*/ 2288419 h 3915592"/>
                  <a:gd name="connsiteX87" fmla="*/ 1243437 w 3976528"/>
                  <a:gd name="connsiteY87" fmla="*/ 2577456 h 3915592"/>
                  <a:gd name="connsiteX88" fmla="*/ 1196500 w 3976528"/>
                  <a:gd name="connsiteY88" fmla="*/ 2682860 h 3915592"/>
                  <a:gd name="connsiteX89" fmla="*/ 1173443 w 3976528"/>
                  <a:gd name="connsiteY89" fmla="*/ 2745443 h 3915592"/>
                  <a:gd name="connsiteX90" fmla="*/ 1238496 w 3976528"/>
                  <a:gd name="connsiteY90" fmla="*/ 2794028 h 3915592"/>
                  <a:gd name="connsiteX91" fmla="*/ 1310138 w 3976528"/>
                  <a:gd name="connsiteY91" fmla="*/ 2802263 h 3915592"/>
                  <a:gd name="connsiteX92" fmla="*/ 1226144 w 3976528"/>
                  <a:gd name="connsiteY92" fmla="*/ 2875552 h 3915592"/>
                  <a:gd name="connsiteX93" fmla="*/ 1182501 w 3976528"/>
                  <a:gd name="connsiteY93" fmla="*/ 2983426 h 3915592"/>
                  <a:gd name="connsiteX94" fmla="*/ 1199793 w 3976528"/>
                  <a:gd name="connsiteY94" fmla="*/ 3021305 h 3915592"/>
                  <a:gd name="connsiteX95" fmla="*/ 1216263 w 3976528"/>
                  <a:gd name="connsiteY95" fmla="*/ 3138238 h 3915592"/>
                  <a:gd name="connsiteX96" fmla="*/ 1304374 w 3976528"/>
                  <a:gd name="connsiteY96" fmla="*/ 3245289 h 3915592"/>
                  <a:gd name="connsiteX97" fmla="*/ 1089449 w 3976528"/>
                  <a:gd name="connsiteY97" fmla="*/ 3797836 h 3915592"/>
                  <a:gd name="connsiteX98" fmla="*/ 1424601 w 3976528"/>
                  <a:gd name="connsiteY98" fmla="*/ 3797836 h 3915592"/>
                  <a:gd name="connsiteX99" fmla="*/ 2707564 w 3976528"/>
                  <a:gd name="connsiteY99" fmla="*/ 3802777 h 3915592"/>
                  <a:gd name="connsiteX100" fmla="*/ 2705094 w 3976528"/>
                  <a:gd name="connsiteY100" fmla="*/ 3915592 h 3915592"/>
                  <a:gd name="connsiteX101" fmla="*/ 3739370 w 3976528"/>
                  <a:gd name="connsiteY101" fmla="*/ 3534326 h 3915592"/>
                  <a:gd name="connsiteX102" fmla="*/ 3976529 w 3976528"/>
                  <a:gd name="connsiteY102" fmla="*/ 2754502 h 391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3976528" h="3915592">
                    <a:moveTo>
                      <a:pt x="3976529" y="2754502"/>
                    </a:moveTo>
                    <a:lnTo>
                      <a:pt x="3811835" y="2495109"/>
                    </a:lnTo>
                    <a:lnTo>
                      <a:pt x="3731958" y="2556869"/>
                    </a:lnTo>
                    <a:lnTo>
                      <a:pt x="2878845" y="2388058"/>
                    </a:lnTo>
                    <a:lnTo>
                      <a:pt x="2539576" y="1953267"/>
                    </a:lnTo>
                    <a:cubicBezTo>
                      <a:pt x="2539576" y="1953267"/>
                      <a:pt x="2539576" y="1928563"/>
                      <a:pt x="2539576" y="1899742"/>
                    </a:cubicBezTo>
                    <a:cubicBezTo>
                      <a:pt x="2539576" y="1870920"/>
                      <a:pt x="2522284" y="1885743"/>
                      <a:pt x="2508285" y="1871744"/>
                    </a:cubicBezTo>
                    <a:cubicBezTo>
                      <a:pt x="2494286" y="1857745"/>
                      <a:pt x="2439937" y="1889860"/>
                      <a:pt x="2430055" y="1869273"/>
                    </a:cubicBezTo>
                    <a:cubicBezTo>
                      <a:pt x="2420173" y="1848686"/>
                      <a:pt x="2490168" y="1792691"/>
                      <a:pt x="2490168" y="1775398"/>
                    </a:cubicBezTo>
                    <a:cubicBezTo>
                      <a:pt x="2490168" y="1758105"/>
                      <a:pt x="2469582" y="1736695"/>
                      <a:pt x="2453936" y="1765516"/>
                    </a:cubicBezTo>
                    <a:cubicBezTo>
                      <a:pt x="2438290" y="1794338"/>
                      <a:pt x="2434996" y="1733401"/>
                      <a:pt x="2393822" y="1763046"/>
                    </a:cubicBezTo>
                    <a:cubicBezTo>
                      <a:pt x="2353473" y="1792691"/>
                      <a:pt x="2294183" y="1741636"/>
                      <a:pt x="2281831" y="1718579"/>
                    </a:cubicBezTo>
                    <a:cubicBezTo>
                      <a:pt x="2268656" y="1694698"/>
                      <a:pt x="2242305" y="1715285"/>
                      <a:pt x="2242305" y="1678229"/>
                    </a:cubicBezTo>
                    <a:cubicBezTo>
                      <a:pt x="2242305" y="1641173"/>
                      <a:pt x="2220071" y="1619762"/>
                      <a:pt x="2210189" y="1609881"/>
                    </a:cubicBezTo>
                    <a:cubicBezTo>
                      <a:pt x="2200307" y="1599999"/>
                      <a:pt x="2166545" y="1544003"/>
                      <a:pt x="2166545" y="1502830"/>
                    </a:cubicBezTo>
                    <a:cubicBezTo>
                      <a:pt x="2166545" y="1462480"/>
                      <a:pt x="2142665" y="1413072"/>
                      <a:pt x="2104785" y="1399896"/>
                    </a:cubicBezTo>
                    <a:cubicBezTo>
                      <a:pt x="2066082" y="1386721"/>
                      <a:pt x="2070199" y="1334019"/>
                      <a:pt x="2040555" y="1303551"/>
                    </a:cubicBezTo>
                    <a:cubicBezTo>
                      <a:pt x="2010910" y="1273906"/>
                      <a:pt x="2040555" y="1210499"/>
                      <a:pt x="2019144" y="1210499"/>
                    </a:cubicBezTo>
                    <a:cubicBezTo>
                      <a:pt x="1997734" y="1210499"/>
                      <a:pt x="1963972" y="1175913"/>
                      <a:pt x="1971383" y="1156150"/>
                    </a:cubicBezTo>
                    <a:cubicBezTo>
                      <a:pt x="1978795" y="1136386"/>
                      <a:pt x="2006792" y="1132269"/>
                      <a:pt x="2006792" y="1160267"/>
                    </a:cubicBezTo>
                    <a:cubicBezTo>
                      <a:pt x="2006792" y="1187441"/>
                      <a:pt x="2037261" y="1190735"/>
                      <a:pt x="2037261" y="1154503"/>
                    </a:cubicBezTo>
                    <a:cubicBezTo>
                      <a:pt x="2037261" y="1118270"/>
                      <a:pt x="2055377" y="1123211"/>
                      <a:pt x="2055377" y="1086978"/>
                    </a:cubicBezTo>
                    <a:cubicBezTo>
                      <a:pt x="2055377" y="1050746"/>
                      <a:pt x="1987853" y="1026042"/>
                      <a:pt x="1987853" y="1012043"/>
                    </a:cubicBezTo>
                    <a:cubicBezTo>
                      <a:pt x="1987853" y="998044"/>
                      <a:pt x="2010086" y="1012043"/>
                      <a:pt x="2010086" y="990633"/>
                    </a:cubicBezTo>
                    <a:cubicBezTo>
                      <a:pt x="2010086" y="969222"/>
                      <a:pt x="1982088" y="962634"/>
                      <a:pt x="1982088" y="953577"/>
                    </a:cubicBezTo>
                    <a:cubicBezTo>
                      <a:pt x="1982088" y="943695"/>
                      <a:pt x="2043848" y="969222"/>
                      <a:pt x="2043848" y="960988"/>
                    </a:cubicBezTo>
                    <a:cubicBezTo>
                      <a:pt x="2043848" y="952753"/>
                      <a:pt x="1962325" y="881111"/>
                      <a:pt x="1962325" y="881111"/>
                    </a:cubicBezTo>
                    <a:cubicBezTo>
                      <a:pt x="1912093" y="881111"/>
                      <a:pt x="1847863" y="816881"/>
                      <a:pt x="1842922" y="798764"/>
                    </a:cubicBezTo>
                    <a:cubicBezTo>
                      <a:pt x="1837981" y="780648"/>
                      <a:pt x="1816571" y="741945"/>
                      <a:pt x="1816571" y="719711"/>
                    </a:cubicBezTo>
                    <a:cubicBezTo>
                      <a:pt x="1816571" y="697478"/>
                      <a:pt x="1865979" y="705712"/>
                      <a:pt x="1865979" y="695007"/>
                    </a:cubicBezTo>
                    <a:cubicBezTo>
                      <a:pt x="1865979" y="684302"/>
                      <a:pt x="1844569" y="703242"/>
                      <a:pt x="1833041" y="691713"/>
                    </a:cubicBezTo>
                    <a:cubicBezTo>
                      <a:pt x="1821512" y="680185"/>
                      <a:pt x="1764693" y="678538"/>
                      <a:pt x="1784456" y="715594"/>
                    </a:cubicBezTo>
                    <a:cubicBezTo>
                      <a:pt x="1804219" y="751827"/>
                      <a:pt x="1784456" y="752650"/>
                      <a:pt x="1779515" y="757591"/>
                    </a:cubicBezTo>
                    <a:cubicBezTo>
                      <a:pt x="1774575" y="762532"/>
                      <a:pt x="1749871" y="714771"/>
                      <a:pt x="1733401" y="689243"/>
                    </a:cubicBezTo>
                    <a:cubicBezTo>
                      <a:pt x="1717755" y="663716"/>
                      <a:pt x="1746576" y="648070"/>
                      <a:pt x="1721872" y="623366"/>
                    </a:cubicBezTo>
                    <a:cubicBezTo>
                      <a:pt x="1697168" y="598662"/>
                      <a:pt x="1655995" y="615954"/>
                      <a:pt x="1638702" y="598662"/>
                    </a:cubicBezTo>
                    <a:cubicBezTo>
                      <a:pt x="1621409" y="581369"/>
                      <a:pt x="1610704" y="587133"/>
                      <a:pt x="1594235" y="587133"/>
                    </a:cubicBezTo>
                    <a:cubicBezTo>
                      <a:pt x="1576942" y="587133"/>
                      <a:pt x="1554708" y="547606"/>
                      <a:pt x="1569531" y="532784"/>
                    </a:cubicBezTo>
                    <a:cubicBezTo>
                      <a:pt x="1584353" y="517962"/>
                      <a:pt x="1567060" y="485846"/>
                      <a:pt x="1553885" y="471847"/>
                    </a:cubicBezTo>
                    <a:cubicBezTo>
                      <a:pt x="1539886" y="457848"/>
                      <a:pt x="1553885" y="429027"/>
                      <a:pt x="1530004" y="429027"/>
                    </a:cubicBezTo>
                    <a:cubicBezTo>
                      <a:pt x="1506124" y="429027"/>
                      <a:pt x="1483067" y="407617"/>
                      <a:pt x="1494595" y="376325"/>
                    </a:cubicBezTo>
                    <a:cubicBezTo>
                      <a:pt x="1506124" y="345033"/>
                      <a:pt x="1450128" y="322800"/>
                      <a:pt x="1455068" y="293155"/>
                    </a:cubicBezTo>
                    <a:cubicBezTo>
                      <a:pt x="1460010" y="263510"/>
                      <a:pt x="1428718" y="228924"/>
                      <a:pt x="1428718" y="228924"/>
                    </a:cubicBezTo>
                    <a:lnTo>
                      <a:pt x="1175913" y="236336"/>
                    </a:lnTo>
                    <a:lnTo>
                      <a:pt x="1134740" y="173752"/>
                    </a:lnTo>
                    <a:cubicBezTo>
                      <a:pt x="1134740" y="173752"/>
                      <a:pt x="1134740" y="105404"/>
                      <a:pt x="1097683" y="68348"/>
                    </a:cubicBezTo>
                    <a:cubicBezTo>
                      <a:pt x="1060627" y="31292"/>
                      <a:pt x="829232" y="19763"/>
                      <a:pt x="743592" y="19763"/>
                    </a:cubicBezTo>
                    <a:cubicBezTo>
                      <a:pt x="704065" y="19763"/>
                      <a:pt x="565723" y="9882"/>
                      <a:pt x="429851" y="0"/>
                    </a:cubicBezTo>
                    <a:cubicBezTo>
                      <a:pt x="419969" y="29645"/>
                      <a:pt x="447967" y="54349"/>
                      <a:pt x="466907" y="102934"/>
                    </a:cubicBezTo>
                    <a:cubicBezTo>
                      <a:pt x="487493" y="157283"/>
                      <a:pt x="479259" y="182810"/>
                      <a:pt x="441379" y="233042"/>
                    </a:cubicBezTo>
                    <a:cubicBezTo>
                      <a:pt x="403499" y="284097"/>
                      <a:pt x="387030" y="256099"/>
                      <a:pt x="377972" y="233865"/>
                    </a:cubicBezTo>
                    <a:cubicBezTo>
                      <a:pt x="368090" y="211631"/>
                      <a:pt x="314565" y="146577"/>
                      <a:pt x="297272" y="136696"/>
                    </a:cubicBezTo>
                    <a:cubicBezTo>
                      <a:pt x="280803" y="126814"/>
                      <a:pt x="242923" y="122697"/>
                      <a:pt x="249511" y="147401"/>
                    </a:cubicBezTo>
                    <a:cubicBezTo>
                      <a:pt x="256099" y="172105"/>
                      <a:pt x="243747" y="179516"/>
                      <a:pt x="219866" y="195162"/>
                    </a:cubicBezTo>
                    <a:cubicBezTo>
                      <a:pt x="195986" y="210808"/>
                      <a:pt x="135872" y="260216"/>
                      <a:pt x="93052" y="276685"/>
                    </a:cubicBezTo>
                    <a:cubicBezTo>
                      <a:pt x="51055" y="292331"/>
                      <a:pt x="21410" y="335975"/>
                      <a:pt x="4941" y="352444"/>
                    </a:cubicBezTo>
                    <a:cubicBezTo>
                      <a:pt x="3294" y="354091"/>
                      <a:pt x="1647" y="355738"/>
                      <a:pt x="0" y="356562"/>
                    </a:cubicBezTo>
                    <a:cubicBezTo>
                      <a:pt x="824" y="369737"/>
                      <a:pt x="4941" y="383736"/>
                      <a:pt x="15646" y="395265"/>
                    </a:cubicBezTo>
                    <a:cubicBezTo>
                      <a:pt x="43644" y="423263"/>
                      <a:pt x="103757" y="477612"/>
                      <a:pt x="107874" y="508080"/>
                    </a:cubicBezTo>
                    <a:cubicBezTo>
                      <a:pt x="111992" y="539372"/>
                      <a:pt x="84817" y="591250"/>
                      <a:pt x="163870" y="636541"/>
                    </a:cubicBezTo>
                    <a:cubicBezTo>
                      <a:pt x="163870" y="636541"/>
                      <a:pt x="181987" y="651364"/>
                      <a:pt x="201750" y="630777"/>
                    </a:cubicBezTo>
                    <a:cubicBezTo>
                      <a:pt x="222336" y="610190"/>
                      <a:pt x="261040" y="629130"/>
                      <a:pt x="261040" y="671950"/>
                    </a:cubicBezTo>
                    <a:cubicBezTo>
                      <a:pt x="261040" y="714771"/>
                      <a:pt x="265157" y="793824"/>
                      <a:pt x="319506" y="804529"/>
                    </a:cubicBezTo>
                    <a:cubicBezTo>
                      <a:pt x="373855" y="815234"/>
                      <a:pt x="411734" y="786412"/>
                      <a:pt x="421616" y="807823"/>
                    </a:cubicBezTo>
                    <a:cubicBezTo>
                      <a:pt x="431497" y="829233"/>
                      <a:pt x="409264" y="843232"/>
                      <a:pt x="431497" y="847349"/>
                    </a:cubicBezTo>
                    <a:cubicBezTo>
                      <a:pt x="453731" y="851466"/>
                      <a:pt x="555841" y="909933"/>
                      <a:pt x="571487" y="932990"/>
                    </a:cubicBezTo>
                    <a:cubicBezTo>
                      <a:pt x="587133" y="956047"/>
                      <a:pt x="606896" y="961811"/>
                      <a:pt x="625836" y="942871"/>
                    </a:cubicBezTo>
                    <a:cubicBezTo>
                      <a:pt x="644776" y="923932"/>
                      <a:pt x="791353" y="1020277"/>
                      <a:pt x="813587" y="998044"/>
                    </a:cubicBezTo>
                    <a:cubicBezTo>
                      <a:pt x="836644" y="974986"/>
                      <a:pt x="872053" y="1031806"/>
                      <a:pt x="904992" y="990633"/>
                    </a:cubicBezTo>
                    <a:cubicBezTo>
                      <a:pt x="904992" y="990633"/>
                      <a:pt x="922285" y="990633"/>
                      <a:pt x="928049" y="1011219"/>
                    </a:cubicBezTo>
                    <a:cubicBezTo>
                      <a:pt x="933813" y="1031806"/>
                      <a:pt x="974163" y="1021924"/>
                      <a:pt x="987339" y="1035100"/>
                    </a:cubicBezTo>
                    <a:cubicBezTo>
                      <a:pt x="1000514" y="1048275"/>
                      <a:pt x="1040041" y="1102624"/>
                      <a:pt x="1124858" y="1083684"/>
                    </a:cubicBezTo>
                    <a:cubicBezTo>
                      <a:pt x="1124858" y="1083684"/>
                      <a:pt x="1175913" y="1162737"/>
                      <a:pt x="1163561" y="1184148"/>
                    </a:cubicBezTo>
                    <a:cubicBezTo>
                      <a:pt x="1152032" y="1205558"/>
                      <a:pt x="1145445" y="1220380"/>
                      <a:pt x="1162737" y="1228615"/>
                    </a:cubicBezTo>
                    <a:cubicBezTo>
                      <a:pt x="1180030" y="1236850"/>
                      <a:pt x="1163561" y="1268141"/>
                      <a:pt x="1175089" y="1279670"/>
                    </a:cubicBezTo>
                    <a:cubicBezTo>
                      <a:pt x="1186618" y="1291199"/>
                      <a:pt x="1194853" y="1323314"/>
                      <a:pt x="1175913" y="1363664"/>
                    </a:cubicBezTo>
                    <a:cubicBezTo>
                      <a:pt x="1156973" y="1404014"/>
                      <a:pt x="1202264" y="1432011"/>
                      <a:pt x="1198970" y="1463303"/>
                    </a:cubicBezTo>
                    <a:cubicBezTo>
                      <a:pt x="1195676" y="1494595"/>
                      <a:pt x="1204734" y="1499536"/>
                      <a:pt x="1178383" y="1516829"/>
                    </a:cubicBezTo>
                    <a:cubicBezTo>
                      <a:pt x="1152032" y="1533298"/>
                      <a:pt x="1159444" y="1570354"/>
                      <a:pt x="1147092" y="1582706"/>
                    </a:cubicBezTo>
                    <a:cubicBezTo>
                      <a:pt x="1134740" y="1595058"/>
                      <a:pt x="1187441" y="1620586"/>
                      <a:pt x="1187441" y="1648584"/>
                    </a:cubicBezTo>
                    <a:cubicBezTo>
                      <a:pt x="1187441" y="1676582"/>
                      <a:pt x="1175089" y="1756458"/>
                      <a:pt x="1187441" y="1768810"/>
                    </a:cubicBezTo>
                    <a:cubicBezTo>
                      <a:pt x="1198970" y="1781162"/>
                      <a:pt x="1262377" y="1753988"/>
                      <a:pt x="1268965" y="1759752"/>
                    </a:cubicBezTo>
                    <a:cubicBezTo>
                      <a:pt x="1275552" y="1766340"/>
                      <a:pt x="1275552" y="1822336"/>
                      <a:pt x="1291199" y="1828100"/>
                    </a:cubicBezTo>
                    <a:cubicBezTo>
                      <a:pt x="1306844" y="1833864"/>
                      <a:pt x="1281317" y="1875038"/>
                      <a:pt x="1306844" y="1900565"/>
                    </a:cubicBezTo>
                    <a:cubicBezTo>
                      <a:pt x="1332372" y="1926092"/>
                      <a:pt x="1302727" y="1954914"/>
                      <a:pt x="1302727" y="2001028"/>
                    </a:cubicBezTo>
                    <a:cubicBezTo>
                      <a:pt x="1302727" y="2047142"/>
                      <a:pt x="1313432" y="2117961"/>
                      <a:pt x="1298609" y="2141841"/>
                    </a:cubicBezTo>
                    <a:cubicBezTo>
                      <a:pt x="1284611" y="2165722"/>
                      <a:pt x="1295316" y="2249716"/>
                      <a:pt x="1289552" y="2288419"/>
                    </a:cubicBezTo>
                    <a:cubicBezTo>
                      <a:pt x="1283787" y="2326298"/>
                      <a:pt x="1267318" y="2505814"/>
                      <a:pt x="1243437" y="2577456"/>
                    </a:cubicBezTo>
                    <a:cubicBezTo>
                      <a:pt x="1219557" y="2649098"/>
                      <a:pt x="1203911" y="2654039"/>
                      <a:pt x="1196500" y="2682860"/>
                    </a:cubicBezTo>
                    <a:cubicBezTo>
                      <a:pt x="1189088" y="2711681"/>
                      <a:pt x="1173443" y="2727327"/>
                      <a:pt x="1173443" y="2745443"/>
                    </a:cubicBezTo>
                    <a:cubicBezTo>
                      <a:pt x="1173443" y="2763560"/>
                      <a:pt x="1210499" y="2794028"/>
                      <a:pt x="1238496" y="2794028"/>
                    </a:cubicBezTo>
                    <a:cubicBezTo>
                      <a:pt x="1266495" y="2794028"/>
                      <a:pt x="1287081" y="2802263"/>
                      <a:pt x="1310138" y="2802263"/>
                    </a:cubicBezTo>
                    <a:cubicBezTo>
                      <a:pt x="1333195" y="2802263"/>
                      <a:pt x="1258260" y="2835202"/>
                      <a:pt x="1226144" y="2875552"/>
                    </a:cubicBezTo>
                    <a:cubicBezTo>
                      <a:pt x="1193206" y="2915902"/>
                      <a:pt x="1173443" y="2974368"/>
                      <a:pt x="1182501" y="2983426"/>
                    </a:cubicBezTo>
                    <a:cubicBezTo>
                      <a:pt x="1191559" y="2992484"/>
                      <a:pt x="1199793" y="2983426"/>
                      <a:pt x="1199793" y="3021305"/>
                    </a:cubicBezTo>
                    <a:cubicBezTo>
                      <a:pt x="1199793" y="3059185"/>
                      <a:pt x="1191559" y="3100359"/>
                      <a:pt x="1216263" y="3138238"/>
                    </a:cubicBezTo>
                    <a:cubicBezTo>
                      <a:pt x="1240967" y="3176117"/>
                      <a:pt x="1304374" y="3218938"/>
                      <a:pt x="1304374" y="3245289"/>
                    </a:cubicBezTo>
                    <a:cubicBezTo>
                      <a:pt x="1304374" y="3271640"/>
                      <a:pt x="1089449" y="3768191"/>
                      <a:pt x="1089449" y="3797836"/>
                    </a:cubicBezTo>
                    <a:lnTo>
                      <a:pt x="1424601" y="3797836"/>
                    </a:lnTo>
                    <a:lnTo>
                      <a:pt x="2707564" y="3802777"/>
                    </a:lnTo>
                    <a:lnTo>
                      <a:pt x="2705094" y="3915592"/>
                    </a:lnTo>
                    <a:lnTo>
                      <a:pt x="3739370" y="3534326"/>
                    </a:lnTo>
                    <a:lnTo>
                      <a:pt x="3976529" y="2754502"/>
                    </a:ln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9699D6-4950-4379-BE48-D35846D3D47D}"/>
                  </a:ext>
                </a:extLst>
              </p:cNvPr>
              <p:cNvSpPr/>
              <p:nvPr/>
            </p:nvSpPr>
            <p:spPr>
              <a:xfrm>
                <a:off x="3596733" y="5849996"/>
                <a:ext cx="502315" cy="630776"/>
              </a:xfrm>
              <a:custGeom>
                <a:avLst/>
                <a:gdLst>
                  <a:gd name="connsiteX0" fmla="*/ 461142 w 502315"/>
                  <a:gd name="connsiteY0" fmla="*/ 182810 h 630776"/>
                  <a:gd name="connsiteX1" fmla="*/ 419969 w 502315"/>
                  <a:gd name="connsiteY1" fmla="*/ 165517 h 630776"/>
                  <a:gd name="connsiteX2" fmla="*/ 367267 w 502315"/>
                  <a:gd name="connsiteY2" fmla="*/ 121050 h 630776"/>
                  <a:gd name="connsiteX3" fmla="*/ 261863 w 502315"/>
                  <a:gd name="connsiteY3" fmla="*/ 88111 h 630776"/>
                  <a:gd name="connsiteX4" fmla="*/ 200926 w 502315"/>
                  <a:gd name="connsiteY4" fmla="*/ 99639 h 630776"/>
                  <a:gd name="connsiteX5" fmla="*/ 186927 w 502315"/>
                  <a:gd name="connsiteY5" fmla="*/ 107051 h 630776"/>
                  <a:gd name="connsiteX6" fmla="*/ 135872 w 502315"/>
                  <a:gd name="connsiteY6" fmla="*/ 48585 h 630776"/>
                  <a:gd name="connsiteX7" fmla="*/ 97169 w 502315"/>
                  <a:gd name="connsiteY7" fmla="*/ 0 h 630776"/>
                  <a:gd name="connsiteX8" fmla="*/ 52702 w 502315"/>
                  <a:gd name="connsiteY8" fmla="*/ 88111 h 630776"/>
                  <a:gd name="connsiteX9" fmla="*/ 0 w 502315"/>
                  <a:gd name="connsiteY9" fmla="*/ 103757 h 630776"/>
                  <a:gd name="connsiteX10" fmla="*/ 69995 w 502315"/>
                  <a:gd name="connsiteY10" fmla="*/ 149048 h 630776"/>
                  <a:gd name="connsiteX11" fmla="*/ 148224 w 502315"/>
                  <a:gd name="connsiteY11" fmla="*/ 296449 h 630776"/>
                  <a:gd name="connsiteX12" fmla="*/ 174575 w 502315"/>
                  <a:gd name="connsiteY12" fmla="*/ 400205 h 630776"/>
                  <a:gd name="connsiteX13" fmla="*/ 164694 w 502315"/>
                  <a:gd name="connsiteY13" fmla="*/ 347504 h 630776"/>
                  <a:gd name="connsiteX14" fmla="*/ 200926 w 502315"/>
                  <a:gd name="connsiteY14" fmla="*/ 377148 h 630776"/>
                  <a:gd name="connsiteX15" fmla="*/ 228924 w 502315"/>
                  <a:gd name="connsiteY15" fmla="*/ 440556 h 630776"/>
                  <a:gd name="connsiteX16" fmla="*/ 291508 w 502315"/>
                  <a:gd name="connsiteY16" fmla="*/ 531960 h 630776"/>
                  <a:gd name="connsiteX17" fmla="*/ 305507 w 502315"/>
                  <a:gd name="connsiteY17" fmla="*/ 584663 h 630776"/>
                  <a:gd name="connsiteX18" fmla="*/ 317035 w 502315"/>
                  <a:gd name="connsiteY18" fmla="*/ 630777 h 630776"/>
                  <a:gd name="connsiteX19" fmla="*/ 396088 w 502315"/>
                  <a:gd name="connsiteY19" fmla="*/ 580545 h 630776"/>
                  <a:gd name="connsiteX20" fmla="*/ 450437 w 502315"/>
                  <a:gd name="connsiteY20" fmla="*/ 523726 h 630776"/>
                  <a:gd name="connsiteX21" fmla="*/ 482553 w 502315"/>
                  <a:gd name="connsiteY21" fmla="*/ 485023 h 630776"/>
                  <a:gd name="connsiteX22" fmla="*/ 450437 w 502315"/>
                  <a:gd name="connsiteY22" fmla="*/ 434791 h 630776"/>
                  <a:gd name="connsiteX23" fmla="*/ 469377 w 502315"/>
                  <a:gd name="connsiteY23" fmla="*/ 377972 h 630776"/>
                  <a:gd name="connsiteX24" fmla="*/ 451261 w 502315"/>
                  <a:gd name="connsiteY24" fmla="*/ 317035 h 630776"/>
                  <a:gd name="connsiteX25" fmla="*/ 502316 w 502315"/>
                  <a:gd name="connsiteY25" fmla="*/ 262687 h 630776"/>
                  <a:gd name="connsiteX26" fmla="*/ 469377 w 502315"/>
                  <a:gd name="connsiteY26" fmla="*/ 191868 h 630776"/>
                  <a:gd name="connsiteX27" fmla="*/ 461142 w 502315"/>
                  <a:gd name="connsiteY27" fmla="*/ 182810 h 630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02315" h="630776">
                    <a:moveTo>
                      <a:pt x="461142" y="182810"/>
                    </a:moveTo>
                    <a:cubicBezTo>
                      <a:pt x="461142" y="167164"/>
                      <a:pt x="437262" y="165517"/>
                      <a:pt x="419969" y="165517"/>
                    </a:cubicBezTo>
                    <a:cubicBezTo>
                      <a:pt x="402676" y="165517"/>
                      <a:pt x="380442" y="149871"/>
                      <a:pt x="367267" y="121050"/>
                    </a:cubicBezTo>
                    <a:cubicBezTo>
                      <a:pt x="354091" y="92229"/>
                      <a:pt x="280803" y="107874"/>
                      <a:pt x="261863" y="88111"/>
                    </a:cubicBezTo>
                    <a:cubicBezTo>
                      <a:pt x="242923" y="69172"/>
                      <a:pt x="200926" y="78229"/>
                      <a:pt x="200926" y="99639"/>
                    </a:cubicBezTo>
                    <a:cubicBezTo>
                      <a:pt x="200926" y="121050"/>
                      <a:pt x="186927" y="129285"/>
                      <a:pt x="186927" y="107051"/>
                    </a:cubicBezTo>
                    <a:cubicBezTo>
                      <a:pt x="186927" y="84817"/>
                      <a:pt x="147401" y="60937"/>
                      <a:pt x="135872" y="48585"/>
                    </a:cubicBezTo>
                    <a:cubicBezTo>
                      <a:pt x="123520" y="36233"/>
                      <a:pt x="127638" y="0"/>
                      <a:pt x="97169" y="0"/>
                    </a:cubicBezTo>
                    <a:cubicBezTo>
                      <a:pt x="67524" y="0"/>
                      <a:pt x="65877" y="60113"/>
                      <a:pt x="52702" y="88111"/>
                    </a:cubicBezTo>
                    <a:cubicBezTo>
                      <a:pt x="46938" y="101287"/>
                      <a:pt x="23057" y="104581"/>
                      <a:pt x="0" y="103757"/>
                    </a:cubicBezTo>
                    <a:cubicBezTo>
                      <a:pt x="22233" y="119403"/>
                      <a:pt x="46938" y="135049"/>
                      <a:pt x="69995" y="149048"/>
                    </a:cubicBezTo>
                    <a:cubicBezTo>
                      <a:pt x="123520" y="183633"/>
                      <a:pt x="148224" y="246217"/>
                      <a:pt x="148224" y="296449"/>
                    </a:cubicBezTo>
                    <a:cubicBezTo>
                      <a:pt x="148224" y="346680"/>
                      <a:pt x="163047" y="400205"/>
                      <a:pt x="174575" y="400205"/>
                    </a:cubicBezTo>
                    <a:cubicBezTo>
                      <a:pt x="186104" y="400205"/>
                      <a:pt x="153988" y="349151"/>
                      <a:pt x="164694" y="347504"/>
                    </a:cubicBezTo>
                    <a:cubicBezTo>
                      <a:pt x="176222" y="345857"/>
                      <a:pt x="181987" y="377148"/>
                      <a:pt x="200926" y="377148"/>
                    </a:cubicBezTo>
                    <a:cubicBezTo>
                      <a:pt x="219866" y="377148"/>
                      <a:pt x="228924" y="419146"/>
                      <a:pt x="228924" y="440556"/>
                    </a:cubicBezTo>
                    <a:cubicBezTo>
                      <a:pt x="228924" y="462789"/>
                      <a:pt x="298919" y="510550"/>
                      <a:pt x="291508" y="531960"/>
                    </a:cubicBezTo>
                    <a:cubicBezTo>
                      <a:pt x="284097" y="553371"/>
                      <a:pt x="283273" y="578075"/>
                      <a:pt x="305507" y="584663"/>
                    </a:cubicBezTo>
                    <a:cubicBezTo>
                      <a:pt x="327740" y="591250"/>
                      <a:pt x="317035" y="630777"/>
                      <a:pt x="317035" y="630777"/>
                    </a:cubicBezTo>
                    <a:cubicBezTo>
                      <a:pt x="391147" y="630777"/>
                      <a:pt x="361503" y="586310"/>
                      <a:pt x="396088" y="580545"/>
                    </a:cubicBezTo>
                    <a:cubicBezTo>
                      <a:pt x="430674" y="575605"/>
                      <a:pt x="424086" y="523726"/>
                      <a:pt x="450437" y="523726"/>
                    </a:cubicBezTo>
                    <a:cubicBezTo>
                      <a:pt x="476788" y="523726"/>
                      <a:pt x="471847" y="495728"/>
                      <a:pt x="482553" y="485023"/>
                    </a:cubicBezTo>
                    <a:cubicBezTo>
                      <a:pt x="493257" y="474318"/>
                      <a:pt x="467730" y="452084"/>
                      <a:pt x="450437" y="434791"/>
                    </a:cubicBezTo>
                    <a:cubicBezTo>
                      <a:pt x="433144" y="417499"/>
                      <a:pt x="450437" y="397735"/>
                      <a:pt x="469377" y="377972"/>
                    </a:cubicBezTo>
                    <a:cubicBezTo>
                      <a:pt x="488317" y="359032"/>
                      <a:pt x="433144" y="359856"/>
                      <a:pt x="451261" y="317035"/>
                    </a:cubicBezTo>
                    <a:cubicBezTo>
                      <a:pt x="469377" y="274215"/>
                      <a:pt x="502316" y="277509"/>
                      <a:pt x="502316" y="262687"/>
                    </a:cubicBezTo>
                    <a:cubicBezTo>
                      <a:pt x="502316" y="249511"/>
                      <a:pt x="461966" y="217396"/>
                      <a:pt x="469377" y="191868"/>
                    </a:cubicBezTo>
                    <a:cubicBezTo>
                      <a:pt x="465260" y="191045"/>
                      <a:pt x="461142" y="187751"/>
                      <a:pt x="461142" y="182810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8AD5BA-9801-4B12-9A80-43E2A0396F7B}"/>
                  </a:ext>
                </a:extLst>
              </p:cNvPr>
              <p:cNvSpPr/>
              <p:nvPr/>
            </p:nvSpPr>
            <p:spPr>
              <a:xfrm>
                <a:off x="4196403" y="5292508"/>
                <a:ext cx="2979945" cy="967817"/>
              </a:xfrm>
              <a:custGeom>
                <a:avLst/>
                <a:gdLst>
                  <a:gd name="connsiteX0" fmla="*/ 1697806 w 2979945"/>
                  <a:gd name="connsiteY0" fmla="*/ 48585 h 967817"/>
                  <a:gd name="connsiteX1" fmla="*/ 1362654 w 2979945"/>
                  <a:gd name="connsiteY1" fmla="*/ 48585 h 967817"/>
                  <a:gd name="connsiteX2" fmla="*/ 620709 w 2979945"/>
                  <a:gd name="connsiteY2" fmla="*/ 48585 h 967817"/>
                  <a:gd name="connsiteX3" fmla="*/ 538362 w 2979945"/>
                  <a:gd name="connsiteY3" fmla="*/ 105404 h 967817"/>
                  <a:gd name="connsiteX4" fmla="*/ 528481 w 2979945"/>
                  <a:gd name="connsiteY4" fmla="*/ 0 h 967817"/>
                  <a:gd name="connsiteX5" fmla="*/ 268265 w 2979945"/>
                  <a:gd name="connsiteY5" fmla="*/ 0 h 967817"/>
                  <a:gd name="connsiteX6" fmla="*/ 268265 w 2979945"/>
                  <a:gd name="connsiteY6" fmla="*/ 46938 h 967817"/>
                  <a:gd name="connsiteX7" fmla="*/ 293792 w 2979945"/>
                  <a:gd name="connsiteY7" fmla="*/ 105404 h 967817"/>
                  <a:gd name="connsiteX8" fmla="*/ 269912 w 2979945"/>
                  <a:gd name="connsiteY8" fmla="*/ 195162 h 967817"/>
                  <a:gd name="connsiteX9" fmla="*/ 199917 w 2979945"/>
                  <a:gd name="connsiteY9" fmla="*/ 228101 h 967817"/>
                  <a:gd name="connsiteX10" fmla="*/ 161214 w 2979945"/>
                  <a:gd name="connsiteY10" fmla="*/ 288214 h 967817"/>
                  <a:gd name="connsiteX11" fmla="*/ 121688 w 2979945"/>
                  <a:gd name="connsiteY11" fmla="*/ 372208 h 967817"/>
                  <a:gd name="connsiteX12" fmla="*/ 115923 w 2979945"/>
                  <a:gd name="connsiteY12" fmla="*/ 410911 h 967817"/>
                  <a:gd name="connsiteX13" fmla="*/ 68985 w 2979945"/>
                  <a:gd name="connsiteY13" fmla="*/ 476788 h 967817"/>
                  <a:gd name="connsiteX14" fmla="*/ 22048 w 2979945"/>
                  <a:gd name="connsiteY14" fmla="*/ 595368 h 967817"/>
                  <a:gd name="connsiteX15" fmla="*/ 16283 w 2979945"/>
                  <a:gd name="connsiteY15" fmla="*/ 706536 h 967817"/>
                  <a:gd name="connsiteX16" fmla="*/ 36047 w 2979945"/>
                  <a:gd name="connsiteY16" fmla="*/ 799588 h 967817"/>
                  <a:gd name="connsiteX17" fmla="*/ 40988 w 2979945"/>
                  <a:gd name="connsiteY17" fmla="*/ 798764 h 967817"/>
                  <a:gd name="connsiteX18" fmla="*/ 93689 w 2979945"/>
                  <a:gd name="connsiteY18" fmla="*/ 825115 h 967817"/>
                  <a:gd name="connsiteX19" fmla="*/ 162037 w 2979945"/>
                  <a:gd name="connsiteY19" fmla="*/ 802882 h 967817"/>
                  <a:gd name="connsiteX20" fmla="*/ 237796 w 2979945"/>
                  <a:gd name="connsiteY20" fmla="*/ 785589 h 967817"/>
                  <a:gd name="connsiteX21" fmla="*/ 349788 w 2979945"/>
                  <a:gd name="connsiteY21" fmla="*/ 786412 h 967817"/>
                  <a:gd name="connsiteX22" fmla="*/ 554832 w 2979945"/>
                  <a:gd name="connsiteY22" fmla="*/ 779001 h 967817"/>
                  <a:gd name="connsiteX23" fmla="*/ 626474 w 2979945"/>
                  <a:gd name="connsiteY23" fmla="*/ 817704 h 967817"/>
                  <a:gd name="connsiteX24" fmla="*/ 837282 w 2979945"/>
                  <a:gd name="connsiteY24" fmla="*/ 849819 h 967817"/>
                  <a:gd name="connsiteX25" fmla="*/ 1104085 w 2979945"/>
                  <a:gd name="connsiteY25" fmla="*/ 842408 h 967817"/>
                  <a:gd name="connsiteX26" fmla="*/ 1191373 w 2979945"/>
                  <a:gd name="connsiteY26" fmla="*/ 949459 h 967817"/>
                  <a:gd name="connsiteX27" fmla="*/ 1342891 w 2979945"/>
                  <a:gd name="connsiteY27" fmla="*/ 918167 h 967817"/>
                  <a:gd name="connsiteX28" fmla="*/ 1408769 w 2979945"/>
                  <a:gd name="connsiteY28" fmla="*/ 771590 h 967817"/>
                  <a:gd name="connsiteX29" fmla="*/ 1627811 w 2979945"/>
                  <a:gd name="connsiteY29" fmla="*/ 491611 h 967817"/>
                  <a:gd name="connsiteX30" fmla="*/ 1941553 w 2979945"/>
                  <a:gd name="connsiteY30" fmla="*/ 314565 h 967817"/>
                  <a:gd name="connsiteX31" fmla="*/ 2970888 w 2979945"/>
                  <a:gd name="connsiteY31" fmla="*/ 169635 h 967817"/>
                  <a:gd name="connsiteX32" fmla="*/ 2977476 w 2979945"/>
                  <a:gd name="connsiteY32" fmla="*/ 167164 h 967817"/>
                  <a:gd name="connsiteX33" fmla="*/ 2979946 w 2979945"/>
                  <a:gd name="connsiteY33" fmla="*/ 54349 h 967817"/>
                  <a:gd name="connsiteX34" fmla="*/ 1697806 w 2979945"/>
                  <a:gd name="connsiteY34" fmla="*/ 48585 h 96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979945" h="967817">
                    <a:moveTo>
                      <a:pt x="1697806" y="48585"/>
                    </a:moveTo>
                    <a:lnTo>
                      <a:pt x="1362654" y="48585"/>
                    </a:lnTo>
                    <a:lnTo>
                      <a:pt x="620709" y="48585"/>
                    </a:lnTo>
                    <a:lnTo>
                      <a:pt x="538362" y="105404"/>
                    </a:lnTo>
                    <a:lnTo>
                      <a:pt x="528481" y="0"/>
                    </a:lnTo>
                    <a:lnTo>
                      <a:pt x="268265" y="0"/>
                    </a:lnTo>
                    <a:lnTo>
                      <a:pt x="268265" y="46938"/>
                    </a:lnTo>
                    <a:cubicBezTo>
                      <a:pt x="268265" y="46938"/>
                      <a:pt x="315203" y="69995"/>
                      <a:pt x="293792" y="105404"/>
                    </a:cubicBezTo>
                    <a:cubicBezTo>
                      <a:pt x="272382" y="140813"/>
                      <a:pt x="269912" y="177869"/>
                      <a:pt x="269912" y="195162"/>
                    </a:cubicBezTo>
                    <a:cubicBezTo>
                      <a:pt x="269912" y="212455"/>
                      <a:pt x="232856" y="209161"/>
                      <a:pt x="199917" y="228101"/>
                    </a:cubicBezTo>
                    <a:cubicBezTo>
                      <a:pt x="166978" y="246217"/>
                      <a:pt x="188388" y="261040"/>
                      <a:pt x="161214" y="288214"/>
                    </a:cubicBezTo>
                    <a:cubicBezTo>
                      <a:pt x="134040" y="315388"/>
                      <a:pt x="147215" y="366443"/>
                      <a:pt x="121688" y="372208"/>
                    </a:cubicBezTo>
                    <a:cubicBezTo>
                      <a:pt x="96160" y="377972"/>
                      <a:pt x="145568" y="403499"/>
                      <a:pt x="115923" y="410911"/>
                    </a:cubicBezTo>
                    <a:cubicBezTo>
                      <a:pt x="86278" y="418322"/>
                      <a:pt x="98630" y="476788"/>
                      <a:pt x="68985" y="476788"/>
                    </a:cubicBezTo>
                    <a:cubicBezTo>
                      <a:pt x="39341" y="476788"/>
                      <a:pt x="51693" y="564900"/>
                      <a:pt x="22048" y="595368"/>
                    </a:cubicBezTo>
                    <a:cubicBezTo>
                      <a:pt x="-7597" y="625013"/>
                      <a:pt x="-5127" y="685126"/>
                      <a:pt x="16283" y="706536"/>
                    </a:cubicBezTo>
                    <a:cubicBezTo>
                      <a:pt x="36047" y="726299"/>
                      <a:pt x="48399" y="768296"/>
                      <a:pt x="36047" y="799588"/>
                    </a:cubicBezTo>
                    <a:cubicBezTo>
                      <a:pt x="38517" y="800411"/>
                      <a:pt x="40164" y="799588"/>
                      <a:pt x="40988" y="798764"/>
                    </a:cubicBezTo>
                    <a:cubicBezTo>
                      <a:pt x="47575" y="792177"/>
                      <a:pt x="63221" y="805352"/>
                      <a:pt x="93689" y="825115"/>
                    </a:cubicBezTo>
                    <a:cubicBezTo>
                      <a:pt x="123334" y="845702"/>
                      <a:pt x="149685" y="790530"/>
                      <a:pt x="162037" y="802882"/>
                    </a:cubicBezTo>
                    <a:cubicBezTo>
                      <a:pt x="174389" y="815234"/>
                      <a:pt x="204858" y="802882"/>
                      <a:pt x="237796" y="785589"/>
                    </a:cubicBezTo>
                    <a:cubicBezTo>
                      <a:pt x="270735" y="768296"/>
                      <a:pt x="305321" y="796294"/>
                      <a:pt x="349788" y="786412"/>
                    </a:cubicBezTo>
                    <a:cubicBezTo>
                      <a:pt x="394255" y="776531"/>
                      <a:pt x="533422" y="779001"/>
                      <a:pt x="554832" y="779001"/>
                    </a:cubicBezTo>
                    <a:cubicBezTo>
                      <a:pt x="576242" y="779001"/>
                      <a:pt x="604240" y="794647"/>
                      <a:pt x="626474" y="817704"/>
                    </a:cubicBezTo>
                    <a:cubicBezTo>
                      <a:pt x="648707" y="839938"/>
                      <a:pt x="752464" y="831703"/>
                      <a:pt x="837282" y="849819"/>
                    </a:cubicBezTo>
                    <a:cubicBezTo>
                      <a:pt x="921275" y="867936"/>
                      <a:pt x="1104085" y="842408"/>
                      <a:pt x="1104085" y="842408"/>
                    </a:cubicBezTo>
                    <a:cubicBezTo>
                      <a:pt x="1104085" y="842408"/>
                      <a:pt x="1165022" y="902522"/>
                      <a:pt x="1191373" y="949459"/>
                    </a:cubicBezTo>
                    <a:cubicBezTo>
                      <a:pt x="1217724" y="996397"/>
                      <a:pt x="1309952" y="941224"/>
                      <a:pt x="1342891" y="918167"/>
                    </a:cubicBezTo>
                    <a:cubicBezTo>
                      <a:pt x="1375830" y="895933"/>
                      <a:pt x="1385712" y="838291"/>
                      <a:pt x="1408769" y="771590"/>
                    </a:cubicBezTo>
                    <a:cubicBezTo>
                      <a:pt x="1432649" y="705712"/>
                      <a:pt x="1627811" y="491611"/>
                      <a:pt x="1627811" y="491611"/>
                    </a:cubicBezTo>
                    <a:lnTo>
                      <a:pt x="1941553" y="314565"/>
                    </a:lnTo>
                    <a:cubicBezTo>
                      <a:pt x="2419988" y="278332"/>
                      <a:pt x="2970888" y="169635"/>
                      <a:pt x="2970888" y="169635"/>
                    </a:cubicBezTo>
                    <a:lnTo>
                      <a:pt x="2977476" y="167164"/>
                    </a:lnTo>
                    <a:lnTo>
                      <a:pt x="2979946" y="54349"/>
                    </a:lnTo>
                    <a:lnTo>
                      <a:pt x="1697806" y="48585"/>
                    </a:ln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FB9D7A0-F8C9-40A7-9897-C2D1F2D69614}"/>
                  </a:ext>
                </a:extLst>
              </p:cNvPr>
              <p:cNvSpPr/>
              <p:nvPr/>
            </p:nvSpPr>
            <p:spPr>
              <a:xfrm>
                <a:off x="3225348" y="4731233"/>
                <a:ext cx="463460" cy="570241"/>
              </a:xfrm>
              <a:custGeom>
                <a:avLst/>
                <a:gdLst>
                  <a:gd name="connsiteX0" fmla="*/ 329387 w 463460"/>
                  <a:gd name="connsiteY0" fmla="*/ 434461 h 570241"/>
                  <a:gd name="connsiteX1" fmla="*/ 350798 w 463460"/>
                  <a:gd name="connsiteY1" fmla="*/ 388346 h 570241"/>
                  <a:gd name="connsiteX2" fmla="*/ 374678 w 463460"/>
                  <a:gd name="connsiteY2" fmla="*/ 283766 h 570241"/>
                  <a:gd name="connsiteX3" fmla="*/ 407617 w 463460"/>
                  <a:gd name="connsiteY3" fmla="*/ 207183 h 570241"/>
                  <a:gd name="connsiteX4" fmla="*/ 461966 w 463460"/>
                  <a:gd name="connsiteY4" fmla="*/ 162716 h 570241"/>
                  <a:gd name="connsiteX5" fmla="*/ 433144 w 463460"/>
                  <a:gd name="connsiteY5" fmla="*/ 93545 h 570241"/>
                  <a:gd name="connsiteX6" fmla="*/ 396088 w 463460"/>
                  <a:gd name="connsiteY6" fmla="*/ 71311 h 570241"/>
                  <a:gd name="connsiteX7" fmla="*/ 377148 w 463460"/>
                  <a:gd name="connsiteY7" fmla="*/ 54018 h 570241"/>
                  <a:gd name="connsiteX8" fmla="*/ 331858 w 463460"/>
                  <a:gd name="connsiteY8" fmla="*/ 73781 h 570241"/>
                  <a:gd name="connsiteX9" fmla="*/ 275038 w 463460"/>
                  <a:gd name="connsiteY9" fmla="*/ 31785 h 570241"/>
                  <a:gd name="connsiteX10" fmla="*/ 224807 w 463460"/>
                  <a:gd name="connsiteY10" fmla="*/ 3786 h 570241"/>
                  <a:gd name="connsiteX11" fmla="*/ 178693 w 463460"/>
                  <a:gd name="connsiteY11" fmla="*/ 28491 h 570241"/>
                  <a:gd name="connsiteX12" fmla="*/ 157283 w 463460"/>
                  <a:gd name="connsiteY12" fmla="*/ 91898 h 570241"/>
                  <a:gd name="connsiteX13" fmla="*/ 127638 w 463460"/>
                  <a:gd name="connsiteY13" fmla="*/ 165187 h 570241"/>
                  <a:gd name="connsiteX14" fmla="*/ 96346 w 463460"/>
                  <a:gd name="connsiteY14" fmla="*/ 228594 h 570241"/>
                  <a:gd name="connsiteX15" fmla="*/ 74936 w 463460"/>
                  <a:gd name="connsiteY15" fmla="*/ 194008 h 570241"/>
                  <a:gd name="connsiteX16" fmla="*/ 50232 w 463460"/>
                  <a:gd name="connsiteY16" fmla="*/ 201419 h 570241"/>
                  <a:gd name="connsiteX17" fmla="*/ 0 w 463460"/>
                  <a:gd name="connsiteY17" fmla="*/ 289530 h 570241"/>
                  <a:gd name="connsiteX18" fmla="*/ 38703 w 463460"/>
                  <a:gd name="connsiteY18" fmla="*/ 385053 h 570241"/>
                  <a:gd name="connsiteX19" fmla="*/ 69995 w 463460"/>
                  <a:gd name="connsiteY19" fmla="*/ 429520 h 570241"/>
                  <a:gd name="connsiteX20" fmla="*/ 98816 w 463460"/>
                  <a:gd name="connsiteY20" fmla="*/ 469046 h 570241"/>
                  <a:gd name="connsiteX21" fmla="*/ 123520 w 463460"/>
                  <a:gd name="connsiteY21" fmla="*/ 501162 h 570241"/>
                  <a:gd name="connsiteX22" fmla="*/ 110345 w 463460"/>
                  <a:gd name="connsiteY22" fmla="*/ 531630 h 570241"/>
                  <a:gd name="connsiteX23" fmla="*/ 147401 w 463460"/>
                  <a:gd name="connsiteY23" fmla="*/ 547276 h 570241"/>
                  <a:gd name="connsiteX24" fmla="*/ 164694 w 463460"/>
                  <a:gd name="connsiteY24" fmla="*/ 561275 h 570241"/>
                  <a:gd name="connsiteX25" fmla="*/ 203397 w 463460"/>
                  <a:gd name="connsiteY25" fmla="*/ 541512 h 570241"/>
                  <a:gd name="connsiteX26" fmla="*/ 256099 w 463460"/>
                  <a:gd name="connsiteY26" fmla="*/ 504456 h 570241"/>
                  <a:gd name="connsiteX27" fmla="*/ 297272 w 463460"/>
                  <a:gd name="connsiteY27" fmla="*/ 464929 h 570241"/>
                  <a:gd name="connsiteX28" fmla="*/ 314565 w 463460"/>
                  <a:gd name="connsiteY28" fmla="*/ 467400 h 570241"/>
                  <a:gd name="connsiteX29" fmla="*/ 329387 w 463460"/>
                  <a:gd name="connsiteY29" fmla="*/ 434461 h 57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3460" h="570241">
                    <a:moveTo>
                      <a:pt x="329387" y="434461"/>
                    </a:moveTo>
                    <a:cubicBezTo>
                      <a:pt x="348327" y="427873"/>
                      <a:pt x="325270" y="402345"/>
                      <a:pt x="350798" y="388346"/>
                    </a:cubicBezTo>
                    <a:cubicBezTo>
                      <a:pt x="376325" y="374347"/>
                      <a:pt x="374678" y="317528"/>
                      <a:pt x="374678" y="283766"/>
                    </a:cubicBezTo>
                    <a:cubicBezTo>
                      <a:pt x="374678" y="249180"/>
                      <a:pt x="413381" y="236828"/>
                      <a:pt x="407617" y="207183"/>
                    </a:cubicBezTo>
                    <a:cubicBezTo>
                      <a:pt x="403499" y="186597"/>
                      <a:pt x="439732" y="170127"/>
                      <a:pt x="461966" y="162716"/>
                    </a:cubicBezTo>
                    <a:cubicBezTo>
                      <a:pt x="462789" y="138012"/>
                      <a:pt x="471847" y="93545"/>
                      <a:pt x="433144" y="93545"/>
                    </a:cubicBezTo>
                    <a:cubicBezTo>
                      <a:pt x="393618" y="93545"/>
                      <a:pt x="396088" y="82016"/>
                      <a:pt x="396088" y="71311"/>
                    </a:cubicBezTo>
                    <a:cubicBezTo>
                      <a:pt x="396088" y="60606"/>
                      <a:pt x="387854" y="43313"/>
                      <a:pt x="377148" y="54018"/>
                    </a:cubicBezTo>
                    <a:cubicBezTo>
                      <a:pt x="366443" y="64723"/>
                      <a:pt x="367267" y="63900"/>
                      <a:pt x="331858" y="73781"/>
                    </a:cubicBezTo>
                    <a:cubicBezTo>
                      <a:pt x="296449" y="83663"/>
                      <a:pt x="296449" y="31785"/>
                      <a:pt x="275038" y="31785"/>
                    </a:cubicBezTo>
                    <a:cubicBezTo>
                      <a:pt x="253628" y="31785"/>
                      <a:pt x="234688" y="14492"/>
                      <a:pt x="224807" y="3786"/>
                    </a:cubicBezTo>
                    <a:cubicBezTo>
                      <a:pt x="214925" y="-6095"/>
                      <a:pt x="178693" y="3786"/>
                      <a:pt x="178693" y="28491"/>
                    </a:cubicBezTo>
                    <a:cubicBezTo>
                      <a:pt x="178693" y="53195"/>
                      <a:pt x="157283" y="60606"/>
                      <a:pt x="157283" y="91898"/>
                    </a:cubicBezTo>
                    <a:cubicBezTo>
                      <a:pt x="157283" y="123189"/>
                      <a:pt x="127638" y="146247"/>
                      <a:pt x="127638" y="165187"/>
                    </a:cubicBezTo>
                    <a:cubicBezTo>
                      <a:pt x="127638" y="184126"/>
                      <a:pt x="113639" y="222829"/>
                      <a:pt x="96346" y="228594"/>
                    </a:cubicBezTo>
                    <a:cubicBezTo>
                      <a:pt x="79053" y="233534"/>
                      <a:pt x="74936" y="218712"/>
                      <a:pt x="74936" y="194008"/>
                    </a:cubicBezTo>
                    <a:cubicBezTo>
                      <a:pt x="74936" y="169304"/>
                      <a:pt x="50232" y="175068"/>
                      <a:pt x="50232" y="201419"/>
                    </a:cubicBezTo>
                    <a:cubicBezTo>
                      <a:pt x="50232" y="227770"/>
                      <a:pt x="0" y="262356"/>
                      <a:pt x="0" y="289530"/>
                    </a:cubicBezTo>
                    <a:cubicBezTo>
                      <a:pt x="0" y="316704"/>
                      <a:pt x="23881" y="385053"/>
                      <a:pt x="38703" y="385053"/>
                    </a:cubicBezTo>
                    <a:cubicBezTo>
                      <a:pt x="52702" y="385053"/>
                      <a:pt x="87288" y="393287"/>
                      <a:pt x="69995" y="429520"/>
                    </a:cubicBezTo>
                    <a:cubicBezTo>
                      <a:pt x="52702" y="464929"/>
                      <a:pt x="83994" y="469046"/>
                      <a:pt x="98816" y="469046"/>
                    </a:cubicBezTo>
                    <a:cubicBezTo>
                      <a:pt x="112815" y="469046"/>
                      <a:pt x="135872" y="488810"/>
                      <a:pt x="123520" y="501162"/>
                    </a:cubicBezTo>
                    <a:cubicBezTo>
                      <a:pt x="111168" y="513514"/>
                      <a:pt x="93052" y="531630"/>
                      <a:pt x="110345" y="531630"/>
                    </a:cubicBezTo>
                    <a:cubicBezTo>
                      <a:pt x="127638" y="531630"/>
                      <a:pt x="147401" y="535747"/>
                      <a:pt x="147401" y="547276"/>
                    </a:cubicBezTo>
                    <a:cubicBezTo>
                      <a:pt x="147401" y="558804"/>
                      <a:pt x="160576" y="583508"/>
                      <a:pt x="164694" y="561275"/>
                    </a:cubicBezTo>
                    <a:cubicBezTo>
                      <a:pt x="167987" y="539041"/>
                      <a:pt x="189398" y="554687"/>
                      <a:pt x="203397" y="541512"/>
                    </a:cubicBezTo>
                    <a:cubicBezTo>
                      <a:pt x="216572" y="528336"/>
                      <a:pt x="256099" y="528336"/>
                      <a:pt x="256099" y="504456"/>
                    </a:cubicBezTo>
                    <a:cubicBezTo>
                      <a:pt x="256099" y="480575"/>
                      <a:pt x="279979" y="446813"/>
                      <a:pt x="297272" y="464929"/>
                    </a:cubicBezTo>
                    <a:cubicBezTo>
                      <a:pt x="302213" y="469870"/>
                      <a:pt x="307977" y="469870"/>
                      <a:pt x="314565" y="467400"/>
                    </a:cubicBezTo>
                    <a:cubicBezTo>
                      <a:pt x="312918" y="456694"/>
                      <a:pt x="315388" y="438578"/>
                      <a:pt x="329387" y="434461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4E3A21A-D3A3-4EC4-A151-2ED4C8C51EF7}"/>
                  </a:ext>
                </a:extLst>
              </p:cNvPr>
              <p:cNvSpPr/>
              <p:nvPr/>
            </p:nvSpPr>
            <p:spPr>
              <a:xfrm>
                <a:off x="3415748" y="4745377"/>
                <a:ext cx="1077110" cy="1345072"/>
              </a:xfrm>
              <a:custGeom>
                <a:avLst/>
                <a:gdLst>
                  <a:gd name="connsiteX0" fmla="*/ 1048097 w 1077110"/>
                  <a:gd name="connsiteY0" fmla="*/ 594892 h 1345072"/>
                  <a:gd name="connsiteX1" fmla="*/ 1048097 w 1077110"/>
                  <a:gd name="connsiteY1" fmla="*/ 547955 h 1345072"/>
                  <a:gd name="connsiteX2" fmla="*/ 1025863 w 1077110"/>
                  <a:gd name="connsiteY2" fmla="*/ 547131 h 1345072"/>
                  <a:gd name="connsiteX3" fmla="*/ 962456 w 1077110"/>
                  <a:gd name="connsiteY3" fmla="*/ 529839 h 1345072"/>
                  <a:gd name="connsiteX4" fmla="*/ 1004453 w 1077110"/>
                  <a:gd name="connsiteY4" fmla="*/ 474666 h 1345072"/>
                  <a:gd name="connsiteX5" fmla="*/ 969867 w 1077110"/>
                  <a:gd name="connsiteY5" fmla="*/ 341264 h 1345072"/>
                  <a:gd name="connsiteX6" fmla="*/ 937752 w 1077110"/>
                  <a:gd name="connsiteY6" fmla="*/ 188922 h 1345072"/>
                  <a:gd name="connsiteX7" fmla="*/ 916342 w 1077110"/>
                  <a:gd name="connsiteY7" fmla="*/ 113987 h 1345072"/>
                  <a:gd name="connsiteX8" fmla="*/ 869404 w 1077110"/>
                  <a:gd name="connsiteY8" fmla="*/ 71167 h 1345072"/>
                  <a:gd name="connsiteX9" fmla="*/ 852112 w 1077110"/>
                  <a:gd name="connsiteY9" fmla="*/ 39875 h 1345072"/>
                  <a:gd name="connsiteX10" fmla="*/ 694006 w 1077110"/>
                  <a:gd name="connsiteY10" fmla="*/ 3642 h 1345072"/>
                  <a:gd name="connsiteX11" fmla="*/ 619893 w 1077110"/>
                  <a:gd name="connsiteY11" fmla="*/ 57991 h 1345072"/>
                  <a:gd name="connsiteX12" fmla="*/ 558957 w 1077110"/>
                  <a:gd name="connsiteY12" fmla="*/ 85989 h 1345072"/>
                  <a:gd name="connsiteX13" fmla="*/ 516960 w 1077110"/>
                  <a:gd name="connsiteY13" fmla="*/ 113987 h 1345072"/>
                  <a:gd name="connsiteX14" fmla="*/ 480727 w 1077110"/>
                  <a:gd name="connsiteY14" fmla="*/ 149396 h 1345072"/>
                  <a:gd name="connsiteX15" fmla="*/ 433790 w 1077110"/>
                  <a:gd name="connsiteY15" fmla="*/ 189746 h 1345072"/>
                  <a:gd name="connsiteX16" fmla="*/ 364618 w 1077110"/>
                  <a:gd name="connsiteY16" fmla="*/ 197157 h 1345072"/>
                  <a:gd name="connsiteX17" fmla="*/ 302035 w 1077110"/>
                  <a:gd name="connsiteY17" fmla="*/ 207039 h 1345072"/>
                  <a:gd name="connsiteX18" fmla="*/ 269096 w 1077110"/>
                  <a:gd name="connsiteY18" fmla="*/ 150219 h 1345072"/>
                  <a:gd name="connsiteX19" fmla="*/ 269096 w 1077110"/>
                  <a:gd name="connsiteY19" fmla="*/ 147749 h 1345072"/>
                  <a:gd name="connsiteX20" fmla="*/ 214747 w 1077110"/>
                  <a:gd name="connsiteY20" fmla="*/ 192216 h 1345072"/>
                  <a:gd name="connsiteX21" fmla="*/ 181808 w 1077110"/>
                  <a:gd name="connsiteY21" fmla="*/ 268799 h 1345072"/>
                  <a:gd name="connsiteX22" fmla="*/ 157928 w 1077110"/>
                  <a:gd name="connsiteY22" fmla="*/ 373380 h 1345072"/>
                  <a:gd name="connsiteX23" fmla="*/ 136518 w 1077110"/>
                  <a:gd name="connsiteY23" fmla="*/ 419494 h 1345072"/>
                  <a:gd name="connsiteX24" fmla="*/ 120048 w 1077110"/>
                  <a:gd name="connsiteY24" fmla="*/ 451609 h 1345072"/>
                  <a:gd name="connsiteX25" fmla="*/ 161222 w 1077110"/>
                  <a:gd name="connsiteY25" fmla="*/ 435963 h 1345072"/>
                  <a:gd name="connsiteX26" fmla="*/ 180985 w 1077110"/>
                  <a:gd name="connsiteY26" fmla="*/ 557013 h 1345072"/>
                  <a:gd name="connsiteX27" fmla="*/ 199101 w 1077110"/>
                  <a:gd name="connsiteY27" fmla="*/ 623714 h 1345072"/>
                  <a:gd name="connsiteX28" fmla="*/ 185926 w 1077110"/>
                  <a:gd name="connsiteY28" fmla="*/ 678886 h 1345072"/>
                  <a:gd name="connsiteX29" fmla="*/ 115931 w 1077110"/>
                  <a:gd name="connsiteY29" fmla="*/ 660770 h 1345072"/>
                  <a:gd name="connsiteX30" fmla="*/ 80522 w 1077110"/>
                  <a:gd name="connsiteY30" fmla="*/ 696179 h 1345072"/>
                  <a:gd name="connsiteX31" fmla="*/ 30290 w 1077110"/>
                  <a:gd name="connsiteY31" fmla="*/ 721707 h 1345072"/>
                  <a:gd name="connsiteX32" fmla="*/ 91227 w 1077110"/>
                  <a:gd name="connsiteY32" fmla="*/ 821346 h 1345072"/>
                  <a:gd name="connsiteX33" fmla="*/ 28643 w 1077110"/>
                  <a:gd name="connsiteY33" fmla="*/ 879813 h 1345072"/>
                  <a:gd name="connsiteX34" fmla="*/ 645 w 1077110"/>
                  <a:gd name="connsiteY34" fmla="*/ 926750 h 1345072"/>
                  <a:gd name="connsiteX35" fmla="*/ 13821 w 1077110"/>
                  <a:gd name="connsiteY35" fmla="*/ 965453 h 1345072"/>
                  <a:gd name="connsiteX36" fmla="*/ 104402 w 1077110"/>
                  <a:gd name="connsiteY36" fmla="*/ 1135088 h 1345072"/>
                  <a:gd name="connsiteX37" fmla="*/ 176868 w 1077110"/>
                  <a:gd name="connsiteY37" fmla="*/ 1207553 h 1345072"/>
                  <a:gd name="connsiteX38" fmla="*/ 229569 w 1077110"/>
                  <a:gd name="connsiteY38" fmla="*/ 1191907 h 1345072"/>
                  <a:gd name="connsiteX39" fmla="*/ 274037 w 1077110"/>
                  <a:gd name="connsiteY39" fmla="*/ 1103796 h 1345072"/>
                  <a:gd name="connsiteX40" fmla="*/ 312740 w 1077110"/>
                  <a:gd name="connsiteY40" fmla="*/ 1152380 h 1345072"/>
                  <a:gd name="connsiteX41" fmla="*/ 363795 w 1077110"/>
                  <a:gd name="connsiteY41" fmla="*/ 1210847 h 1345072"/>
                  <a:gd name="connsiteX42" fmla="*/ 377794 w 1077110"/>
                  <a:gd name="connsiteY42" fmla="*/ 1203436 h 1345072"/>
                  <a:gd name="connsiteX43" fmla="*/ 438730 w 1077110"/>
                  <a:gd name="connsiteY43" fmla="*/ 1191907 h 1345072"/>
                  <a:gd name="connsiteX44" fmla="*/ 544134 w 1077110"/>
                  <a:gd name="connsiteY44" fmla="*/ 1224846 h 1345072"/>
                  <a:gd name="connsiteX45" fmla="*/ 596836 w 1077110"/>
                  <a:gd name="connsiteY45" fmla="*/ 1269313 h 1345072"/>
                  <a:gd name="connsiteX46" fmla="*/ 638010 w 1077110"/>
                  <a:gd name="connsiteY46" fmla="*/ 1286606 h 1345072"/>
                  <a:gd name="connsiteX47" fmla="*/ 647068 w 1077110"/>
                  <a:gd name="connsiteY47" fmla="*/ 1297311 h 1345072"/>
                  <a:gd name="connsiteX48" fmla="*/ 653656 w 1077110"/>
                  <a:gd name="connsiteY48" fmla="*/ 1286606 h 1345072"/>
                  <a:gd name="connsiteX49" fmla="*/ 747531 w 1077110"/>
                  <a:gd name="connsiteY49" fmla="*/ 1300605 h 1345072"/>
                  <a:gd name="connsiteX50" fmla="*/ 811762 w 1077110"/>
                  <a:gd name="connsiteY50" fmla="*/ 1345072 h 1345072"/>
                  <a:gd name="connsiteX51" fmla="*/ 791998 w 1077110"/>
                  <a:gd name="connsiteY51" fmla="*/ 1252020 h 1345072"/>
                  <a:gd name="connsiteX52" fmla="*/ 797763 w 1077110"/>
                  <a:gd name="connsiteY52" fmla="*/ 1140852 h 1345072"/>
                  <a:gd name="connsiteX53" fmla="*/ 844700 w 1077110"/>
                  <a:gd name="connsiteY53" fmla="*/ 1022272 h 1345072"/>
                  <a:gd name="connsiteX54" fmla="*/ 891638 w 1077110"/>
                  <a:gd name="connsiteY54" fmla="*/ 956395 h 1345072"/>
                  <a:gd name="connsiteX55" fmla="*/ 897402 w 1077110"/>
                  <a:gd name="connsiteY55" fmla="*/ 917692 h 1345072"/>
                  <a:gd name="connsiteX56" fmla="*/ 936929 w 1077110"/>
                  <a:gd name="connsiteY56" fmla="*/ 833698 h 1345072"/>
                  <a:gd name="connsiteX57" fmla="*/ 975632 w 1077110"/>
                  <a:gd name="connsiteY57" fmla="*/ 773585 h 1345072"/>
                  <a:gd name="connsiteX58" fmla="*/ 1045627 w 1077110"/>
                  <a:gd name="connsiteY58" fmla="*/ 740646 h 1345072"/>
                  <a:gd name="connsiteX59" fmla="*/ 1069507 w 1077110"/>
                  <a:gd name="connsiteY59" fmla="*/ 650888 h 1345072"/>
                  <a:gd name="connsiteX60" fmla="*/ 1048097 w 1077110"/>
                  <a:gd name="connsiteY60" fmla="*/ 594892 h 134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077110" h="1345072">
                    <a:moveTo>
                      <a:pt x="1048097" y="594892"/>
                    </a:moveTo>
                    <a:lnTo>
                      <a:pt x="1048097" y="547955"/>
                    </a:lnTo>
                    <a:cubicBezTo>
                      <a:pt x="1048097" y="547955"/>
                      <a:pt x="1036568" y="537249"/>
                      <a:pt x="1025863" y="547131"/>
                    </a:cubicBezTo>
                    <a:cubicBezTo>
                      <a:pt x="1015982" y="557013"/>
                      <a:pt x="962456" y="547131"/>
                      <a:pt x="962456" y="529839"/>
                    </a:cubicBezTo>
                    <a:cubicBezTo>
                      <a:pt x="962456" y="512545"/>
                      <a:pt x="988807" y="489488"/>
                      <a:pt x="1004453" y="474666"/>
                    </a:cubicBezTo>
                    <a:cubicBezTo>
                      <a:pt x="1020099" y="459020"/>
                      <a:pt x="988807" y="380790"/>
                      <a:pt x="969867" y="341264"/>
                    </a:cubicBezTo>
                    <a:cubicBezTo>
                      <a:pt x="951751" y="301738"/>
                      <a:pt x="937752" y="236683"/>
                      <a:pt x="937752" y="188922"/>
                    </a:cubicBezTo>
                    <a:cubicBezTo>
                      <a:pt x="937752" y="141161"/>
                      <a:pt x="941046" y="123869"/>
                      <a:pt x="916342" y="113987"/>
                    </a:cubicBezTo>
                    <a:cubicBezTo>
                      <a:pt x="891638" y="104105"/>
                      <a:pt x="877639" y="71167"/>
                      <a:pt x="869404" y="71167"/>
                    </a:cubicBezTo>
                    <a:cubicBezTo>
                      <a:pt x="861170" y="71167"/>
                      <a:pt x="852112" y="39875"/>
                      <a:pt x="852112" y="39875"/>
                    </a:cubicBezTo>
                    <a:cubicBezTo>
                      <a:pt x="834819" y="57167"/>
                      <a:pt x="754942" y="19288"/>
                      <a:pt x="694006" y="3642"/>
                    </a:cubicBezTo>
                    <a:cubicBezTo>
                      <a:pt x="633069" y="-12004"/>
                      <a:pt x="629775" y="25876"/>
                      <a:pt x="619893" y="57991"/>
                    </a:cubicBezTo>
                    <a:cubicBezTo>
                      <a:pt x="610012" y="90106"/>
                      <a:pt x="558957" y="68696"/>
                      <a:pt x="558957" y="85989"/>
                    </a:cubicBezTo>
                    <a:cubicBezTo>
                      <a:pt x="558957" y="103282"/>
                      <a:pt x="541664" y="113987"/>
                      <a:pt x="516960" y="113987"/>
                    </a:cubicBezTo>
                    <a:cubicBezTo>
                      <a:pt x="492256" y="113987"/>
                      <a:pt x="474963" y="106576"/>
                      <a:pt x="480727" y="149396"/>
                    </a:cubicBezTo>
                    <a:cubicBezTo>
                      <a:pt x="485668" y="192216"/>
                      <a:pt x="438730" y="156807"/>
                      <a:pt x="433790" y="189746"/>
                    </a:cubicBezTo>
                    <a:cubicBezTo>
                      <a:pt x="428849" y="222685"/>
                      <a:pt x="384381" y="228449"/>
                      <a:pt x="364618" y="197157"/>
                    </a:cubicBezTo>
                    <a:cubicBezTo>
                      <a:pt x="344032" y="165865"/>
                      <a:pt x="333327" y="207039"/>
                      <a:pt x="302035" y="207039"/>
                    </a:cubicBezTo>
                    <a:cubicBezTo>
                      <a:pt x="270743" y="207039"/>
                      <a:pt x="269096" y="174100"/>
                      <a:pt x="269096" y="150219"/>
                    </a:cubicBezTo>
                    <a:cubicBezTo>
                      <a:pt x="269096" y="149396"/>
                      <a:pt x="269096" y="148573"/>
                      <a:pt x="269096" y="147749"/>
                    </a:cubicBezTo>
                    <a:cubicBezTo>
                      <a:pt x="246862" y="155984"/>
                      <a:pt x="210630" y="171630"/>
                      <a:pt x="214747" y="192216"/>
                    </a:cubicBezTo>
                    <a:cubicBezTo>
                      <a:pt x="219688" y="221861"/>
                      <a:pt x="181808" y="235037"/>
                      <a:pt x="181808" y="268799"/>
                    </a:cubicBezTo>
                    <a:cubicBezTo>
                      <a:pt x="181808" y="303385"/>
                      <a:pt x="184279" y="359380"/>
                      <a:pt x="157928" y="373380"/>
                    </a:cubicBezTo>
                    <a:cubicBezTo>
                      <a:pt x="132400" y="387379"/>
                      <a:pt x="155457" y="412906"/>
                      <a:pt x="136518" y="419494"/>
                    </a:cubicBezTo>
                    <a:cubicBezTo>
                      <a:pt x="123342" y="423611"/>
                      <a:pt x="120872" y="441727"/>
                      <a:pt x="120048" y="451609"/>
                    </a:cubicBezTo>
                    <a:cubicBezTo>
                      <a:pt x="134871" y="445845"/>
                      <a:pt x="151340" y="426081"/>
                      <a:pt x="161222" y="435963"/>
                    </a:cubicBezTo>
                    <a:cubicBezTo>
                      <a:pt x="175221" y="449962"/>
                      <a:pt x="147223" y="543838"/>
                      <a:pt x="180985" y="557013"/>
                    </a:cubicBezTo>
                    <a:cubicBezTo>
                      <a:pt x="215570" y="570188"/>
                      <a:pt x="199101" y="623714"/>
                      <a:pt x="199101" y="623714"/>
                    </a:cubicBezTo>
                    <a:cubicBezTo>
                      <a:pt x="199101" y="623714"/>
                      <a:pt x="185926" y="650888"/>
                      <a:pt x="185926" y="678886"/>
                    </a:cubicBezTo>
                    <a:cubicBezTo>
                      <a:pt x="185926" y="706884"/>
                      <a:pt x="134047" y="678886"/>
                      <a:pt x="115931" y="660770"/>
                    </a:cubicBezTo>
                    <a:cubicBezTo>
                      <a:pt x="97815" y="642654"/>
                      <a:pt x="80522" y="663241"/>
                      <a:pt x="80522" y="696179"/>
                    </a:cubicBezTo>
                    <a:cubicBezTo>
                      <a:pt x="80522" y="729118"/>
                      <a:pt x="40995" y="698650"/>
                      <a:pt x="30290" y="721707"/>
                    </a:cubicBezTo>
                    <a:cubicBezTo>
                      <a:pt x="20409" y="744764"/>
                      <a:pt x="75581" y="790054"/>
                      <a:pt x="91227" y="821346"/>
                    </a:cubicBezTo>
                    <a:cubicBezTo>
                      <a:pt x="106873" y="852638"/>
                      <a:pt x="64052" y="879813"/>
                      <a:pt x="28643" y="879813"/>
                    </a:cubicBezTo>
                    <a:cubicBezTo>
                      <a:pt x="-6766" y="879813"/>
                      <a:pt x="645" y="926750"/>
                      <a:pt x="645" y="926750"/>
                    </a:cubicBezTo>
                    <a:cubicBezTo>
                      <a:pt x="8880" y="939102"/>
                      <a:pt x="13821" y="952278"/>
                      <a:pt x="13821" y="965453"/>
                    </a:cubicBezTo>
                    <a:cubicBezTo>
                      <a:pt x="13821" y="1016508"/>
                      <a:pt x="79698" y="1088973"/>
                      <a:pt x="104402" y="1135088"/>
                    </a:cubicBezTo>
                    <a:cubicBezTo>
                      <a:pt x="118401" y="1161439"/>
                      <a:pt x="146399" y="1185319"/>
                      <a:pt x="176868" y="1207553"/>
                    </a:cubicBezTo>
                    <a:cubicBezTo>
                      <a:pt x="199925" y="1208376"/>
                      <a:pt x="222982" y="1205083"/>
                      <a:pt x="229569" y="1191907"/>
                    </a:cubicBezTo>
                    <a:cubicBezTo>
                      <a:pt x="242745" y="1163085"/>
                      <a:pt x="243569" y="1103796"/>
                      <a:pt x="274037" y="1103796"/>
                    </a:cubicBezTo>
                    <a:cubicBezTo>
                      <a:pt x="303682" y="1103796"/>
                      <a:pt x="300388" y="1140028"/>
                      <a:pt x="312740" y="1152380"/>
                    </a:cubicBezTo>
                    <a:cubicBezTo>
                      <a:pt x="325092" y="1164732"/>
                      <a:pt x="363795" y="1187789"/>
                      <a:pt x="363795" y="1210847"/>
                    </a:cubicBezTo>
                    <a:cubicBezTo>
                      <a:pt x="363795" y="1233904"/>
                      <a:pt x="377794" y="1224846"/>
                      <a:pt x="377794" y="1203436"/>
                    </a:cubicBezTo>
                    <a:cubicBezTo>
                      <a:pt x="377794" y="1182026"/>
                      <a:pt x="419791" y="1172967"/>
                      <a:pt x="438730" y="1191907"/>
                    </a:cubicBezTo>
                    <a:cubicBezTo>
                      <a:pt x="457670" y="1210847"/>
                      <a:pt x="530959" y="1196024"/>
                      <a:pt x="544134" y="1224846"/>
                    </a:cubicBezTo>
                    <a:cubicBezTo>
                      <a:pt x="557310" y="1253667"/>
                      <a:pt x="579544" y="1269313"/>
                      <a:pt x="596836" y="1269313"/>
                    </a:cubicBezTo>
                    <a:cubicBezTo>
                      <a:pt x="614129" y="1269313"/>
                      <a:pt x="638010" y="1271783"/>
                      <a:pt x="638010" y="1286606"/>
                    </a:cubicBezTo>
                    <a:cubicBezTo>
                      <a:pt x="638010" y="1291547"/>
                      <a:pt x="642127" y="1294840"/>
                      <a:pt x="647068" y="1297311"/>
                    </a:cubicBezTo>
                    <a:cubicBezTo>
                      <a:pt x="647891" y="1293194"/>
                      <a:pt x="650362" y="1289900"/>
                      <a:pt x="653656" y="1286606"/>
                    </a:cubicBezTo>
                    <a:cubicBezTo>
                      <a:pt x="680007" y="1260255"/>
                      <a:pt x="726121" y="1278371"/>
                      <a:pt x="747531" y="1300605"/>
                    </a:cubicBezTo>
                    <a:cubicBezTo>
                      <a:pt x="766471" y="1319544"/>
                      <a:pt x="798586" y="1342602"/>
                      <a:pt x="811762" y="1345072"/>
                    </a:cubicBezTo>
                    <a:cubicBezTo>
                      <a:pt x="824114" y="1313781"/>
                      <a:pt x="811762" y="1271783"/>
                      <a:pt x="791998" y="1252020"/>
                    </a:cubicBezTo>
                    <a:cubicBezTo>
                      <a:pt x="770588" y="1230610"/>
                      <a:pt x="768118" y="1170497"/>
                      <a:pt x="797763" y="1140852"/>
                    </a:cubicBezTo>
                    <a:cubicBezTo>
                      <a:pt x="827408" y="1111207"/>
                      <a:pt x="815056" y="1022272"/>
                      <a:pt x="844700" y="1022272"/>
                    </a:cubicBezTo>
                    <a:cubicBezTo>
                      <a:pt x="874345" y="1022272"/>
                      <a:pt x="861993" y="963806"/>
                      <a:pt x="891638" y="956395"/>
                    </a:cubicBezTo>
                    <a:cubicBezTo>
                      <a:pt x="921283" y="948984"/>
                      <a:pt x="871875" y="923456"/>
                      <a:pt x="897402" y="917692"/>
                    </a:cubicBezTo>
                    <a:cubicBezTo>
                      <a:pt x="922930" y="911928"/>
                      <a:pt x="910578" y="860873"/>
                      <a:pt x="936929" y="833698"/>
                    </a:cubicBezTo>
                    <a:cubicBezTo>
                      <a:pt x="964103" y="806524"/>
                      <a:pt x="942693" y="792525"/>
                      <a:pt x="975632" y="773585"/>
                    </a:cubicBezTo>
                    <a:cubicBezTo>
                      <a:pt x="1008571" y="755469"/>
                      <a:pt x="1045627" y="757939"/>
                      <a:pt x="1045627" y="740646"/>
                    </a:cubicBezTo>
                    <a:cubicBezTo>
                      <a:pt x="1045627" y="723354"/>
                      <a:pt x="1048097" y="686298"/>
                      <a:pt x="1069507" y="650888"/>
                    </a:cubicBezTo>
                    <a:cubicBezTo>
                      <a:pt x="1095035" y="617950"/>
                      <a:pt x="1048097" y="594892"/>
                      <a:pt x="1048097" y="594892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056DDDB-AEFF-4404-B964-D8707203A08E}"/>
                  </a:ext>
                </a:extLst>
              </p:cNvPr>
              <p:cNvSpPr/>
              <p:nvPr/>
            </p:nvSpPr>
            <p:spPr>
              <a:xfrm>
                <a:off x="2439760" y="3603875"/>
                <a:ext cx="1838425" cy="2072369"/>
              </a:xfrm>
              <a:custGeom>
                <a:avLst/>
                <a:gdLst>
                  <a:gd name="connsiteX0" fmla="*/ 1825629 w 1838425"/>
                  <a:gd name="connsiteY0" fmla="*/ 1099853 h 2072369"/>
                  <a:gd name="connsiteX1" fmla="*/ 1753988 w 1838425"/>
                  <a:gd name="connsiteY1" fmla="*/ 994449 h 2072369"/>
                  <a:gd name="connsiteX2" fmla="*/ 1782809 w 1838425"/>
                  <a:gd name="connsiteY2" fmla="*/ 899750 h 2072369"/>
                  <a:gd name="connsiteX3" fmla="*/ 1721049 w 1838425"/>
                  <a:gd name="connsiteY3" fmla="*/ 852812 h 2072369"/>
                  <a:gd name="connsiteX4" fmla="*/ 1714461 w 1838425"/>
                  <a:gd name="connsiteY4" fmla="*/ 781171 h 2072369"/>
                  <a:gd name="connsiteX5" fmla="*/ 1727637 w 1838425"/>
                  <a:gd name="connsiteY5" fmla="*/ 701294 h 2072369"/>
                  <a:gd name="connsiteX6" fmla="*/ 1677405 w 1838425"/>
                  <a:gd name="connsiteY6" fmla="*/ 651063 h 2072369"/>
                  <a:gd name="connsiteX7" fmla="*/ 1658465 w 1838425"/>
                  <a:gd name="connsiteY7" fmla="*/ 593420 h 2072369"/>
                  <a:gd name="connsiteX8" fmla="*/ 1671641 w 1838425"/>
                  <a:gd name="connsiteY8" fmla="*/ 549776 h 2072369"/>
                  <a:gd name="connsiteX9" fmla="*/ 1651054 w 1838425"/>
                  <a:gd name="connsiteY9" fmla="*/ 498721 h 2072369"/>
                  <a:gd name="connsiteX10" fmla="*/ 1606587 w 1838425"/>
                  <a:gd name="connsiteY10" fmla="*/ 456724 h 2072369"/>
                  <a:gd name="connsiteX11" fmla="*/ 1627997 w 1838425"/>
                  <a:gd name="connsiteY11" fmla="*/ 403199 h 2072369"/>
                  <a:gd name="connsiteX12" fmla="*/ 1555532 w 1838425"/>
                  <a:gd name="connsiteY12" fmla="*/ 391670 h 2072369"/>
                  <a:gd name="connsiteX13" fmla="*/ 1479772 w 1838425"/>
                  <a:gd name="connsiteY13" fmla="*/ 320029 h 2072369"/>
                  <a:gd name="connsiteX14" fmla="*/ 1436129 w 1838425"/>
                  <a:gd name="connsiteY14" fmla="*/ 232741 h 2072369"/>
                  <a:gd name="connsiteX15" fmla="*/ 1354605 w 1838425"/>
                  <a:gd name="connsiteY15" fmla="*/ 213801 h 2072369"/>
                  <a:gd name="connsiteX16" fmla="*/ 1338960 w 1838425"/>
                  <a:gd name="connsiteY16" fmla="*/ 134748 h 2072369"/>
                  <a:gd name="connsiteX17" fmla="*/ 1314256 w 1838425"/>
                  <a:gd name="connsiteY17" fmla="*/ 105103 h 2072369"/>
                  <a:gd name="connsiteX18" fmla="*/ 1241790 w 1838425"/>
                  <a:gd name="connsiteY18" fmla="*/ 36755 h 2072369"/>
                  <a:gd name="connsiteX19" fmla="*/ 1086978 w 1838425"/>
                  <a:gd name="connsiteY19" fmla="*/ 8757 h 2072369"/>
                  <a:gd name="connsiteX20" fmla="*/ 954400 w 1838425"/>
                  <a:gd name="connsiteY20" fmla="*/ 58165 h 2072369"/>
                  <a:gd name="connsiteX21" fmla="*/ 982398 w 1838425"/>
                  <a:gd name="connsiteY21" fmla="*/ 215448 h 2072369"/>
                  <a:gd name="connsiteX22" fmla="*/ 873700 w 1838425"/>
                  <a:gd name="connsiteY22" fmla="*/ 268973 h 2072369"/>
                  <a:gd name="connsiteX23" fmla="*/ 834173 w 1838425"/>
                  <a:gd name="connsiteY23" fmla="*/ 327440 h 2072369"/>
                  <a:gd name="connsiteX24" fmla="*/ 762532 w 1838425"/>
                  <a:gd name="connsiteY24" fmla="*/ 327440 h 2072369"/>
                  <a:gd name="connsiteX25" fmla="*/ 725476 w 1838425"/>
                  <a:gd name="connsiteY25" fmla="*/ 430373 h 2072369"/>
                  <a:gd name="connsiteX26" fmla="*/ 633247 w 1838425"/>
                  <a:gd name="connsiteY26" fmla="*/ 429550 h 2072369"/>
                  <a:gd name="connsiteX27" fmla="*/ 540195 w 1838425"/>
                  <a:gd name="connsiteY27" fmla="*/ 446843 h 2072369"/>
                  <a:gd name="connsiteX28" fmla="*/ 477612 w 1838425"/>
                  <a:gd name="connsiteY28" fmla="*/ 362849 h 2072369"/>
                  <a:gd name="connsiteX29" fmla="*/ 441379 w 1838425"/>
                  <a:gd name="connsiteY29" fmla="*/ 330734 h 2072369"/>
                  <a:gd name="connsiteX30" fmla="*/ 398559 w 1838425"/>
                  <a:gd name="connsiteY30" fmla="*/ 237682 h 2072369"/>
                  <a:gd name="connsiteX31" fmla="*/ 333505 w 1838425"/>
                  <a:gd name="connsiteY31" fmla="*/ 253328 h 2072369"/>
                  <a:gd name="connsiteX32" fmla="*/ 268451 w 1838425"/>
                  <a:gd name="connsiteY32" fmla="*/ 270620 h 2072369"/>
                  <a:gd name="connsiteX33" fmla="*/ 214925 w 1838425"/>
                  <a:gd name="connsiteY33" fmla="*/ 235211 h 2072369"/>
                  <a:gd name="connsiteX34" fmla="*/ 181986 w 1838425"/>
                  <a:gd name="connsiteY34" fmla="*/ 158629 h 2072369"/>
                  <a:gd name="connsiteX35" fmla="*/ 110345 w 1838425"/>
                  <a:gd name="connsiteY35" fmla="*/ 109221 h 2072369"/>
                  <a:gd name="connsiteX36" fmla="*/ 59290 w 1838425"/>
                  <a:gd name="connsiteY36" fmla="*/ 106750 h 2072369"/>
                  <a:gd name="connsiteX37" fmla="*/ 0 w 1838425"/>
                  <a:gd name="connsiteY37" fmla="*/ 123220 h 2072369"/>
                  <a:gd name="connsiteX38" fmla="*/ 38703 w 1838425"/>
                  <a:gd name="connsiteY38" fmla="*/ 223683 h 2072369"/>
                  <a:gd name="connsiteX39" fmla="*/ 59290 w 1838425"/>
                  <a:gd name="connsiteY39" fmla="*/ 294501 h 2072369"/>
                  <a:gd name="connsiteX40" fmla="*/ 109521 w 1838425"/>
                  <a:gd name="connsiteY40" fmla="*/ 394964 h 2072369"/>
                  <a:gd name="connsiteX41" fmla="*/ 157282 w 1838425"/>
                  <a:gd name="connsiteY41" fmla="*/ 511073 h 2072369"/>
                  <a:gd name="connsiteX42" fmla="*/ 163870 w 1838425"/>
                  <a:gd name="connsiteY42" fmla="*/ 581891 h 2072369"/>
                  <a:gd name="connsiteX43" fmla="*/ 142460 w 1838425"/>
                  <a:gd name="connsiteY43" fmla="*/ 665885 h 2072369"/>
                  <a:gd name="connsiteX44" fmla="*/ 111168 w 1838425"/>
                  <a:gd name="connsiteY44" fmla="*/ 718587 h 2072369"/>
                  <a:gd name="connsiteX45" fmla="*/ 160576 w 1838425"/>
                  <a:gd name="connsiteY45" fmla="*/ 839637 h 2072369"/>
                  <a:gd name="connsiteX46" fmla="*/ 197632 w 1838425"/>
                  <a:gd name="connsiteY46" fmla="*/ 915396 h 2072369"/>
                  <a:gd name="connsiteX47" fmla="*/ 166341 w 1838425"/>
                  <a:gd name="connsiteY47" fmla="*/ 954099 h 2072369"/>
                  <a:gd name="connsiteX48" fmla="*/ 190221 w 1838425"/>
                  <a:gd name="connsiteY48" fmla="*/ 1012565 h 2072369"/>
                  <a:gd name="connsiteX49" fmla="*/ 219043 w 1838425"/>
                  <a:gd name="connsiteY49" fmla="*/ 1081737 h 2072369"/>
                  <a:gd name="connsiteX50" fmla="*/ 284097 w 1838425"/>
                  <a:gd name="connsiteY50" fmla="*/ 1150908 h 2072369"/>
                  <a:gd name="connsiteX51" fmla="*/ 380442 w 1838425"/>
                  <a:gd name="connsiteY51" fmla="*/ 1313955 h 2072369"/>
                  <a:gd name="connsiteX52" fmla="*/ 537725 w 1838425"/>
                  <a:gd name="connsiteY52" fmla="*/ 1406183 h 2072369"/>
                  <a:gd name="connsiteX53" fmla="*/ 681008 w 1838425"/>
                  <a:gd name="connsiteY53" fmla="*/ 1517352 h 2072369"/>
                  <a:gd name="connsiteX54" fmla="*/ 715594 w 1838425"/>
                  <a:gd name="connsiteY54" fmla="*/ 1563466 h 2072369"/>
                  <a:gd name="connsiteX55" fmla="*/ 772413 w 1838425"/>
                  <a:gd name="connsiteY55" fmla="*/ 1616168 h 2072369"/>
                  <a:gd name="connsiteX56" fmla="*/ 821821 w 1838425"/>
                  <a:gd name="connsiteY56" fmla="*/ 1705102 h 2072369"/>
                  <a:gd name="connsiteX57" fmla="*/ 848172 w 1838425"/>
                  <a:gd name="connsiteY57" fmla="*/ 1787449 h 2072369"/>
                  <a:gd name="connsiteX58" fmla="*/ 892640 w 1838425"/>
                  <a:gd name="connsiteY58" fmla="*/ 1854974 h 2072369"/>
                  <a:gd name="connsiteX59" fmla="*/ 905815 w 1838425"/>
                  <a:gd name="connsiteY59" fmla="*/ 1918381 h 2072369"/>
                  <a:gd name="connsiteX60" fmla="*/ 912403 w 1838425"/>
                  <a:gd name="connsiteY60" fmla="*/ 1972729 h 2072369"/>
                  <a:gd name="connsiteX61" fmla="*/ 982398 w 1838425"/>
                  <a:gd name="connsiteY61" fmla="*/ 2072369 h 2072369"/>
                  <a:gd name="connsiteX62" fmla="*/ 1010396 w 1838425"/>
                  <a:gd name="connsiteY62" fmla="*/ 2025432 h 2072369"/>
                  <a:gd name="connsiteX63" fmla="*/ 1072979 w 1838425"/>
                  <a:gd name="connsiteY63" fmla="*/ 1966965 h 2072369"/>
                  <a:gd name="connsiteX64" fmla="*/ 1012043 w 1838425"/>
                  <a:gd name="connsiteY64" fmla="*/ 1867326 h 2072369"/>
                  <a:gd name="connsiteX65" fmla="*/ 1062274 w 1838425"/>
                  <a:gd name="connsiteY65" fmla="*/ 1841798 h 2072369"/>
                  <a:gd name="connsiteX66" fmla="*/ 1097683 w 1838425"/>
                  <a:gd name="connsiteY66" fmla="*/ 1806389 h 2072369"/>
                  <a:gd name="connsiteX67" fmla="*/ 1167678 w 1838425"/>
                  <a:gd name="connsiteY67" fmla="*/ 1824505 h 2072369"/>
                  <a:gd name="connsiteX68" fmla="*/ 1180854 w 1838425"/>
                  <a:gd name="connsiteY68" fmla="*/ 1769333 h 2072369"/>
                  <a:gd name="connsiteX69" fmla="*/ 1162737 w 1838425"/>
                  <a:gd name="connsiteY69" fmla="*/ 1702632 h 2072369"/>
                  <a:gd name="connsiteX70" fmla="*/ 1142974 w 1838425"/>
                  <a:gd name="connsiteY70" fmla="*/ 1581582 h 2072369"/>
                  <a:gd name="connsiteX71" fmla="*/ 1084508 w 1838425"/>
                  <a:gd name="connsiteY71" fmla="*/ 1594758 h 2072369"/>
                  <a:gd name="connsiteX72" fmla="*/ 1043334 w 1838425"/>
                  <a:gd name="connsiteY72" fmla="*/ 1634284 h 2072369"/>
                  <a:gd name="connsiteX73" fmla="*/ 990632 w 1838425"/>
                  <a:gd name="connsiteY73" fmla="*/ 1671340 h 2072369"/>
                  <a:gd name="connsiteX74" fmla="*/ 951929 w 1838425"/>
                  <a:gd name="connsiteY74" fmla="*/ 1691103 h 2072369"/>
                  <a:gd name="connsiteX75" fmla="*/ 934637 w 1838425"/>
                  <a:gd name="connsiteY75" fmla="*/ 1677105 h 2072369"/>
                  <a:gd name="connsiteX76" fmla="*/ 897581 w 1838425"/>
                  <a:gd name="connsiteY76" fmla="*/ 1661458 h 2072369"/>
                  <a:gd name="connsiteX77" fmla="*/ 910756 w 1838425"/>
                  <a:gd name="connsiteY77" fmla="*/ 1630990 h 2072369"/>
                  <a:gd name="connsiteX78" fmla="*/ 886052 w 1838425"/>
                  <a:gd name="connsiteY78" fmla="*/ 1598875 h 2072369"/>
                  <a:gd name="connsiteX79" fmla="*/ 857231 w 1838425"/>
                  <a:gd name="connsiteY79" fmla="*/ 1559348 h 2072369"/>
                  <a:gd name="connsiteX80" fmla="*/ 825939 w 1838425"/>
                  <a:gd name="connsiteY80" fmla="*/ 1514881 h 2072369"/>
                  <a:gd name="connsiteX81" fmla="*/ 787236 w 1838425"/>
                  <a:gd name="connsiteY81" fmla="*/ 1419359 h 2072369"/>
                  <a:gd name="connsiteX82" fmla="*/ 837467 w 1838425"/>
                  <a:gd name="connsiteY82" fmla="*/ 1331248 h 2072369"/>
                  <a:gd name="connsiteX83" fmla="*/ 862171 w 1838425"/>
                  <a:gd name="connsiteY83" fmla="*/ 1323836 h 2072369"/>
                  <a:gd name="connsiteX84" fmla="*/ 883581 w 1838425"/>
                  <a:gd name="connsiteY84" fmla="*/ 1358422 h 2072369"/>
                  <a:gd name="connsiteX85" fmla="*/ 914873 w 1838425"/>
                  <a:gd name="connsiteY85" fmla="*/ 1295015 h 2072369"/>
                  <a:gd name="connsiteX86" fmla="*/ 944518 w 1838425"/>
                  <a:gd name="connsiteY86" fmla="*/ 1221726 h 2072369"/>
                  <a:gd name="connsiteX87" fmla="*/ 965928 w 1838425"/>
                  <a:gd name="connsiteY87" fmla="*/ 1158320 h 2072369"/>
                  <a:gd name="connsiteX88" fmla="*/ 1012043 w 1838425"/>
                  <a:gd name="connsiteY88" fmla="*/ 1133615 h 2072369"/>
                  <a:gd name="connsiteX89" fmla="*/ 1062274 w 1838425"/>
                  <a:gd name="connsiteY89" fmla="*/ 1161613 h 2072369"/>
                  <a:gd name="connsiteX90" fmla="*/ 1119093 w 1838425"/>
                  <a:gd name="connsiteY90" fmla="*/ 1203610 h 2072369"/>
                  <a:gd name="connsiteX91" fmla="*/ 1164384 w 1838425"/>
                  <a:gd name="connsiteY91" fmla="*/ 1183847 h 2072369"/>
                  <a:gd name="connsiteX92" fmla="*/ 1183324 w 1838425"/>
                  <a:gd name="connsiteY92" fmla="*/ 1201139 h 2072369"/>
                  <a:gd name="connsiteX93" fmla="*/ 1220380 w 1838425"/>
                  <a:gd name="connsiteY93" fmla="*/ 1223373 h 2072369"/>
                  <a:gd name="connsiteX94" fmla="*/ 1249201 w 1838425"/>
                  <a:gd name="connsiteY94" fmla="*/ 1295015 h 2072369"/>
                  <a:gd name="connsiteX95" fmla="*/ 1282140 w 1838425"/>
                  <a:gd name="connsiteY95" fmla="*/ 1351835 h 2072369"/>
                  <a:gd name="connsiteX96" fmla="*/ 1344724 w 1838425"/>
                  <a:gd name="connsiteY96" fmla="*/ 1341953 h 2072369"/>
                  <a:gd name="connsiteX97" fmla="*/ 1413895 w 1838425"/>
                  <a:gd name="connsiteY97" fmla="*/ 1334541 h 2072369"/>
                  <a:gd name="connsiteX98" fmla="*/ 1460833 w 1838425"/>
                  <a:gd name="connsiteY98" fmla="*/ 1294192 h 2072369"/>
                  <a:gd name="connsiteX99" fmla="*/ 1497065 w 1838425"/>
                  <a:gd name="connsiteY99" fmla="*/ 1258782 h 2072369"/>
                  <a:gd name="connsiteX100" fmla="*/ 1539062 w 1838425"/>
                  <a:gd name="connsiteY100" fmla="*/ 1230785 h 2072369"/>
                  <a:gd name="connsiteX101" fmla="*/ 1599999 w 1838425"/>
                  <a:gd name="connsiteY101" fmla="*/ 1202787 h 2072369"/>
                  <a:gd name="connsiteX102" fmla="*/ 1674111 w 1838425"/>
                  <a:gd name="connsiteY102" fmla="*/ 1148438 h 2072369"/>
                  <a:gd name="connsiteX103" fmla="*/ 1832217 w 1838425"/>
                  <a:gd name="connsiteY103" fmla="*/ 1184670 h 2072369"/>
                  <a:gd name="connsiteX104" fmla="*/ 1825629 w 1838425"/>
                  <a:gd name="connsiteY104" fmla="*/ 1099853 h 207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838425" h="2072369">
                    <a:moveTo>
                      <a:pt x="1825629" y="1099853"/>
                    </a:moveTo>
                    <a:cubicBezTo>
                      <a:pt x="1800102" y="1074326"/>
                      <a:pt x="1743282" y="1038917"/>
                      <a:pt x="1753988" y="994449"/>
                    </a:cubicBezTo>
                    <a:cubicBezTo>
                      <a:pt x="1764693" y="949982"/>
                      <a:pt x="1800925" y="922807"/>
                      <a:pt x="1782809" y="899750"/>
                    </a:cubicBezTo>
                    <a:cubicBezTo>
                      <a:pt x="1764693" y="875870"/>
                      <a:pt x="1721049" y="880811"/>
                      <a:pt x="1721049" y="852812"/>
                    </a:cubicBezTo>
                    <a:cubicBezTo>
                      <a:pt x="1721049" y="824815"/>
                      <a:pt x="1725166" y="791052"/>
                      <a:pt x="1714461" y="781171"/>
                    </a:cubicBezTo>
                    <a:cubicBezTo>
                      <a:pt x="1704580" y="771289"/>
                      <a:pt x="1739989" y="733410"/>
                      <a:pt x="1727637" y="701294"/>
                    </a:cubicBezTo>
                    <a:cubicBezTo>
                      <a:pt x="1714461" y="669179"/>
                      <a:pt x="1677405" y="686472"/>
                      <a:pt x="1677405" y="651063"/>
                    </a:cubicBezTo>
                    <a:cubicBezTo>
                      <a:pt x="1677405" y="615654"/>
                      <a:pt x="1673288" y="608242"/>
                      <a:pt x="1658465" y="593420"/>
                    </a:cubicBezTo>
                    <a:cubicBezTo>
                      <a:pt x="1643643" y="578598"/>
                      <a:pt x="1650231" y="558834"/>
                      <a:pt x="1671641" y="549776"/>
                    </a:cubicBezTo>
                    <a:cubicBezTo>
                      <a:pt x="1693874" y="540718"/>
                      <a:pt x="1679875" y="498721"/>
                      <a:pt x="1651054" y="498721"/>
                    </a:cubicBezTo>
                    <a:cubicBezTo>
                      <a:pt x="1622233" y="498721"/>
                      <a:pt x="1628820" y="465782"/>
                      <a:pt x="1606587" y="456724"/>
                    </a:cubicBezTo>
                    <a:cubicBezTo>
                      <a:pt x="1584353" y="446843"/>
                      <a:pt x="1635408" y="432020"/>
                      <a:pt x="1627997" y="403199"/>
                    </a:cubicBezTo>
                    <a:cubicBezTo>
                      <a:pt x="1620586" y="374378"/>
                      <a:pt x="1588470" y="391670"/>
                      <a:pt x="1555532" y="391670"/>
                    </a:cubicBezTo>
                    <a:cubicBezTo>
                      <a:pt x="1522593" y="391670"/>
                      <a:pt x="1512711" y="312617"/>
                      <a:pt x="1479772" y="320029"/>
                    </a:cubicBezTo>
                    <a:cubicBezTo>
                      <a:pt x="1446834" y="327440"/>
                      <a:pt x="1460833" y="232741"/>
                      <a:pt x="1436129" y="232741"/>
                    </a:cubicBezTo>
                    <a:cubicBezTo>
                      <a:pt x="1411425" y="232741"/>
                      <a:pt x="1354605" y="247563"/>
                      <a:pt x="1354605" y="213801"/>
                    </a:cubicBezTo>
                    <a:cubicBezTo>
                      <a:pt x="1354605" y="179215"/>
                      <a:pt x="1338960" y="158629"/>
                      <a:pt x="1338960" y="134748"/>
                    </a:cubicBezTo>
                    <a:cubicBezTo>
                      <a:pt x="1338960" y="110868"/>
                      <a:pt x="1336489" y="105103"/>
                      <a:pt x="1314256" y="105103"/>
                    </a:cubicBezTo>
                    <a:cubicBezTo>
                      <a:pt x="1292022" y="105103"/>
                      <a:pt x="1274729" y="21109"/>
                      <a:pt x="1241790" y="36755"/>
                    </a:cubicBezTo>
                    <a:cubicBezTo>
                      <a:pt x="1208851" y="52401"/>
                      <a:pt x="1114976" y="21109"/>
                      <a:pt x="1086978" y="8757"/>
                    </a:cubicBezTo>
                    <a:cubicBezTo>
                      <a:pt x="1058980" y="-2771"/>
                      <a:pt x="972516" y="-15123"/>
                      <a:pt x="954400" y="58165"/>
                    </a:cubicBezTo>
                    <a:cubicBezTo>
                      <a:pt x="936283" y="130631"/>
                      <a:pt x="957694" y="190744"/>
                      <a:pt x="982398" y="215448"/>
                    </a:cubicBezTo>
                    <a:cubicBezTo>
                      <a:pt x="1007102" y="240152"/>
                      <a:pt x="886052" y="236858"/>
                      <a:pt x="873700" y="268973"/>
                    </a:cubicBezTo>
                    <a:cubicBezTo>
                      <a:pt x="860524" y="301089"/>
                      <a:pt x="849819" y="334027"/>
                      <a:pt x="834173" y="327440"/>
                    </a:cubicBezTo>
                    <a:cubicBezTo>
                      <a:pt x="818527" y="320852"/>
                      <a:pt x="779001" y="310970"/>
                      <a:pt x="762532" y="327440"/>
                    </a:cubicBezTo>
                    <a:cubicBezTo>
                      <a:pt x="746062" y="343909"/>
                      <a:pt x="777354" y="403199"/>
                      <a:pt x="725476" y="430373"/>
                    </a:cubicBezTo>
                    <a:cubicBezTo>
                      <a:pt x="672774" y="456724"/>
                      <a:pt x="689243" y="373554"/>
                      <a:pt x="633247" y="429550"/>
                    </a:cubicBezTo>
                    <a:cubicBezTo>
                      <a:pt x="578075" y="484722"/>
                      <a:pt x="540195" y="474017"/>
                      <a:pt x="540195" y="446843"/>
                    </a:cubicBezTo>
                    <a:cubicBezTo>
                      <a:pt x="540195" y="419668"/>
                      <a:pt x="513844" y="362849"/>
                      <a:pt x="477612" y="362849"/>
                    </a:cubicBezTo>
                    <a:cubicBezTo>
                      <a:pt x="441379" y="362849"/>
                      <a:pt x="441379" y="355438"/>
                      <a:pt x="441379" y="330734"/>
                    </a:cubicBezTo>
                    <a:cubicBezTo>
                      <a:pt x="441379" y="306029"/>
                      <a:pt x="441379" y="249210"/>
                      <a:pt x="398559" y="237682"/>
                    </a:cubicBezTo>
                    <a:cubicBezTo>
                      <a:pt x="355738" y="226153"/>
                      <a:pt x="333505" y="231094"/>
                      <a:pt x="333505" y="253328"/>
                    </a:cubicBezTo>
                    <a:cubicBezTo>
                      <a:pt x="333505" y="275561"/>
                      <a:pt x="284097" y="254151"/>
                      <a:pt x="268451" y="270620"/>
                    </a:cubicBezTo>
                    <a:cubicBezTo>
                      <a:pt x="252805" y="286266"/>
                      <a:pt x="247041" y="235211"/>
                      <a:pt x="214925" y="235211"/>
                    </a:cubicBezTo>
                    <a:cubicBezTo>
                      <a:pt x="182810" y="235211"/>
                      <a:pt x="212455" y="166040"/>
                      <a:pt x="181986" y="158629"/>
                    </a:cubicBezTo>
                    <a:cubicBezTo>
                      <a:pt x="150695" y="151218"/>
                      <a:pt x="110345" y="124043"/>
                      <a:pt x="110345" y="109221"/>
                    </a:cubicBezTo>
                    <a:cubicBezTo>
                      <a:pt x="110345" y="94398"/>
                      <a:pt x="70818" y="83693"/>
                      <a:pt x="59290" y="106750"/>
                    </a:cubicBezTo>
                    <a:cubicBezTo>
                      <a:pt x="50231" y="124043"/>
                      <a:pt x="21410" y="116632"/>
                      <a:pt x="0" y="123220"/>
                    </a:cubicBezTo>
                    <a:cubicBezTo>
                      <a:pt x="19763" y="170157"/>
                      <a:pt x="32115" y="223683"/>
                      <a:pt x="38703" y="223683"/>
                    </a:cubicBezTo>
                    <a:cubicBezTo>
                      <a:pt x="46938" y="223683"/>
                      <a:pt x="66701" y="263209"/>
                      <a:pt x="59290" y="294501"/>
                    </a:cubicBezTo>
                    <a:cubicBezTo>
                      <a:pt x="51878" y="326616"/>
                      <a:pt x="98816" y="357908"/>
                      <a:pt x="109521" y="394964"/>
                    </a:cubicBezTo>
                    <a:cubicBezTo>
                      <a:pt x="120226" y="432020"/>
                      <a:pt x="157282" y="469900"/>
                      <a:pt x="157282" y="511073"/>
                    </a:cubicBezTo>
                    <a:cubicBezTo>
                      <a:pt x="157282" y="552246"/>
                      <a:pt x="181986" y="563775"/>
                      <a:pt x="163870" y="581891"/>
                    </a:cubicBezTo>
                    <a:cubicBezTo>
                      <a:pt x="145754" y="600008"/>
                      <a:pt x="142460" y="625535"/>
                      <a:pt x="142460" y="665885"/>
                    </a:cubicBezTo>
                    <a:cubicBezTo>
                      <a:pt x="142460" y="706235"/>
                      <a:pt x="111168" y="676590"/>
                      <a:pt x="111168" y="718587"/>
                    </a:cubicBezTo>
                    <a:cubicBezTo>
                      <a:pt x="111168" y="760584"/>
                      <a:pt x="160576" y="805051"/>
                      <a:pt x="160576" y="839637"/>
                    </a:cubicBezTo>
                    <a:cubicBezTo>
                      <a:pt x="160576" y="874223"/>
                      <a:pt x="186927" y="875046"/>
                      <a:pt x="197632" y="915396"/>
                    </a:cubicBezTo>
                    <a:cubicBezTo>
                      <a:pt x="208337" y="955746"/>
                      <a:pt x="161400" y="931042"/>
                      <a:pt x="166341" y="954099"/>
                    </a:cubicBezTo>
                    <a:cubicBezTo>
                      <a:pt x="171281" y="976333"/>
                      <a:pt x="190221" y="977980"/>
                      <a:pt x="190221" y="1012565"/>
                    </a:cubicBezTo>
                    <a:cubicBezTo>
                      <a:pt x="190221" y="1047975"/>
                      <a:pt x="219043" y="1045504"/>
                      <a:pt x="219043" y="1081737"/>
                    </a:cubicBezTo>
                    <a:cubicBezTo>
                      <a:pt x="219043" y="1117969"/>
                      <a:pt x="266804" y="1134439"/>
                      <a:pt x="284097" y="1150908"/>
                    </a:cubicBezTo>
                    <a:cubicBezTo>
                      <a:pt x="301389" y="1168201"/>
                      <a:pt x="331034" y="1265370"/>
                      <a:pt x="380442" y="1313955"/>
                    </a:cubicBezTo>
                    <a:cubicBezTo>
                      <a:pt x="429850" y="1363363"/>
                      <a:pt x="503963" y="1395478"/>
                      <a:pt x="537725" y="1406183"/>
                    </a:cubicBezTo>
                    <a:cubicBezTo>
                      <a:pt x="570663" y="1416888"/>
                      <a:pt x="667009" y="1484413"/>
                      <a:pt x="681008" y="1517352"/>
                    </a:cubicBezTo>
                    <a:cubicBezTo>
                      <a:pt x="695007" y="1550290"/>
                      <a:pt x="694184" y="1571700"/>
                      <a:pt x="715594" y="1563466"/>
                    </a:cubicBezTo>
                    <a:cubicBezTo>
                      <a:pt x="737004" y="1555231"/>
                      <a:pt x="772413" y="1571700"/>
                      <a:pt x="772413" y="1616168"/>
                    </a:cubicBezTo>
                    <a:cubicBezTo>
                      <a:pt x="772413" y="1659811"/>
                      <a:pt x="821821" y="1665576"/>
                      <a:pt x="821821" y="1705102"/>
                    </a:cubicBezTo>
                    <a:cubicBezTo>
                      <a:pt x="821821" y="1744629"/>
                      <a:pt x="848172" y="1741335"/>
                      <a:pt x="848172" y="1787449"/>
                    </a:cubicBezTo>
                    <a:cubicBezTo>
                      <a:pt x="848172" y="1833564"/>
                      <a:pt x="904992" y="1826975"/>
                      <a:pt x="892640" y="1854974"/>
                    </a:cubicBezTo>
                    <a:cubicBezTo>
                      <a:pt x="881111" y="1882972"/>
                      <a:pt x="882758" y="1909322"/>
                      <a:pt x="905815" y="1918381"/>
                    </a:cubicBezTo>
                    <a:cubicBezTo>
                      <a:pt x="928049" y="1926615"/>
                      <a:pt x="912403" y="1938967"/>
                      <a:pt x="912403" y="1972729"/>
                    </a:cubicBezTo>
                    <a:cubicBezTo>
                      <a:pt x="912403" y="1998257"/>
                      <a:pt x="959341" y="2034490"/>
                      <a:pt x="982398" y="2072369"/>
                    </a:cubicBezTo>
                    <a:cubicBezTo>
                      <a:pt x="982398" y="2072369"/>
                      <a:pt x="974986" y="2025432"/>
                      <a:pt x="1010396" y="2025432"/>
                    </a:cubicBezTo>
                    <a:cubicBezTo>
                      <a:pt x="1045805" y="2025432"/>
                      <a:pt x="1088625" y="1998257"/>
                      <a:pt x="1072979" y="1966965"/>
                    </a:cubicBezTo>
                    <a:cubicBezTo>
                      <a:pt x="1057333" y="1935673"/>
                      <a:pt x="1002161" y="1890383"/>
                      <a:pt x="1012043" y="1867326"/>
                    </a:cubicBezTo>
                    <a:cubicBezTo>
                      <a:pt x="1021924" y="1844269"/>
                      <a:pt x="1062274" y="1874737"/>
                      <a:pt x="1062274" y="1841798"/>
                    </a:cubicBezTo>
                    <a:cubicBezTo>
                      <a:pt x="1062274" y="1808859"/>
                      <a:pt x="1080390" y="1788273"/>
                      <a:pt x="1097683" y="1806389"/>
                    </a:cubicBezTo>
                    <a:cubicBezTo>
                      <a:pt x="1115800" y="1824505"/>
                      <a:pt x="1167678" y="1851679"/>
                      <a:pt x="1167678" y="1824505"/>
                    </a:cubicBezTo>
                    <a:cubicBezTo>
                      <a:pt x="1167678" y="1796507"/>
                      <a:pt x="1180854" y="1769333"/>
                      <a:pt x="1180854" y="1769333"/>
                    </a:cubicBezTo>
                    <a:cubicBezTo>
                      <a:pt x="1180854" y="1769333"/>
                      <a:pt x="1196499" y="1714984"/>
                      <a:pt x="1162737" y="1702632"/>
                    </a:cubicBezTo>
                    <a:cubicBezTo>
                      <a:pt x="1128152" y="1689457"/>
                      <a:pt x="1156973" y="1595581"/>
                      <a:pt x="1142974" y="1581582"/>
                    </a:cubicBezTo>
                    <a:cubicBezTo>
                      <a:pt x="1128975" y="1567583"/>
                      <a:pt x="1102624" y="1612050"/>
                      <a:pt x="1084508" y="1594758"/>
                    </a:cubicBezTo>
                    <a:cubicBezTo>
                      <a:pt x="1066392" y="1576641"/>
                      <a:pt x="1043334" y="1610403"/>
                      <a:pt x="1043334" y="1634284"/>
                    </a:cubicBezTo>
                    <a:cubicBezTo>
                      <a:pt x="1043334" y="1658164"/>
                      <a:pt x="1003808" y="1658164"/>
                      <a:pt x="990632" y="1671340"/>
                    </a:cubicBezTo>
                    <a:cubicBezTo>
                      <a:pt x="977457" y="1684515"/>
                      <a:pt x="956047" y="1668870"/>
                      <a:pt x="951929" y="1691103"/>
                    </a:cubicBezTo>
                    <a:cubicBezTo>
                      <a:pt x="948635" y="1713337"/>
                      <a:pt x="934637" y="1688633"/>
                      <a:pt x="934637" y="1677105"/>
                    </a:cubicBezTo>
                    <a:cubicBezTo>
                      <a:pt x="934637" y="1665576"/>
                      <a:pt x="914873" y="1661458"/>
                      <a:pt x="897581" y="1661458"/>
                    </a:cubicBezTo>
                    <a:cubicBezTo>
                      <a:pt x="880288" y="1661458"/>
                      <a:pt x="899227" y="1642519"/>
                      <a:pt x="910756" y="1630990"/>
                    </a:cubicBezTo>
                    <a:cubicBezTo>
                      <a:pt x="923108" y="1618638"/>
                      <a:pt x="900051" y="1598875"/>
                      <a:pt x="886052" y="1598875"/>
                    </a:cubicBezTo>
                    <a:cubicBezTo>
                      <a:pt x="872053" y="1598875"/>
                      <a:pt x="840761" y="1594758"/>
                      <a:pt x="857231" y="1559348"/>
                    </a:cubicBezTo>
                    <a:cubicBezTo>
                      <a:pt x="874523" y="1523939"/>
                      <a:pt x="839938" y="1514881"/>
                      <a:pt x="825939" y="1514881"/>
                    </a:cubicBezTo>
                    <a:cubicBezTo>
                      <a:pt x="811940" y="1514881"/>
                      <a:pt x="787236" y="1446533"/>
                      <a:pt x="787236" y="1419359"/>
                    </a:cubicBezTo>
                    <a:cubicBezTo>
                      <a:pt x="787236" y="1392184"/>
                      <a:pt x="837467" y="1357598"/>
                      <a:pt x="837467" y="1331248"/>
                    </a:cubicBezTo>
                    <a:cubicBezTo>
                      <a:pt x="837467" y="1304897"/>
                      <a:pt x="862171" y="1299132"/>
                      <a:pt x="862171" y="1323836"/>
                    </a:cubicBezTo>
                    <a:cubicBezTo>
                      <a:pt x="862171" y="1348540"/>
                      <a:pt x="866289" y="1363363"/>
                      <a:pt x="883581" y="1358422"/>
                    </a:cubicBezTo>
                    <a:cubicBezTo>
                      <a:pt x="900874" y="1353481"/>
                      <a:pt x="914873" y="1314778"/>
                      <a:pt x="914873" y="1295015"/>
                    </a:cubicBezTo>
                    <a:cubicBezTo>
                      <a:pt x="914873" y="1276075"/>
                      <a:pt x="944518" y="1252195"/>
                      <a:pt x="944518" y="1221726"/>
                    </a:cubicBezTo>
                    <a:cubicBezTo>
                      <a:pt x="944518" y="1190434"/>
                      <a:pt x="965928" y="1183024"/>
                      <a:pt x="965928" y="1158320"/>
                    </a:cubicBezTo>
                    <a:cubicBezTo>
                      <a:pt x="965928" y="1133615"/>
                      <a:pt x="1001338" y="1123734"/>
                      <a:pt x="1012043" y="1133615"/>
                    </a:cubicBezTo>
                    <a:cubicBezTo>
                      <a:pt x="1021924" y="1143497"/>
                      <a:pt x="1040864" y="1161613"/>
                      <a:pt x="1062274" y="1161613"/>
                    </a:cubicBezTo>
                    <a:cubicBezTo>
                      <a:pt x="1083684" y="1161613"/>
                      <a:pt x="1083684" y="1212668"/>
                      <a:pt x="1119093" y="1203610"/>
                    </a:cubicBezTo>
                    <a:cubicBezTo>
                      <a:pt x="1154503" y="1193729"/>
                      <a:pt x="1153679" y="1194552"/>
                      <a:pt x="1164384" y="1183847"/>
                    </a:cubicBezTo>
                    <a:cubicBezTo>
                      <a:pt x="1175089" y="1173142"/>
                      <a:pt x="1183324" y="1190434"/>
                      <a:pt x="1183324" y="1201139"/>
                    </a:cubicBezTo>
                    <a:cubicBezTo>
                      <a:pt x="1183324" y="1211845"/>
                      <a:pt x="1180854" y="1223373"/>
                      <a:pt x="1220380" y="1223373"/>
                    </a:cubicBezTo>
                    <a:cubicBezTo>
                      <a:pt x="1259907" y="1223373"/>
                      <a:pt x="1249201" y="1270311"/>
                      <a:pt x="1249201" y="1295015"/>
                    </a:cubicBezTo>
                    <a:cubicBezTo>
                      <a:pt x="1249201" y="1319719"/>
                      <a:pt x="1250025" y="1351835"/>
                      <a:pt x="1282140" y="1351835"/>
                    </a:cubicBezTo>
                    <a:cubicBezTo>
                      <a:pt x="1313432" y="1351835"/>
                      <a:pt x="1324137" y="1310661"/>
                      <a:pt x="1344724" y="1341953"/>
                    </a:cubicBezTo>
                    <a:cubicBezTo>
                      <a:pt x="1365310" y="1373245"/>
                      <a:pt x="1408954" y="1367480"/>
                      <a:pt x="1413895" y="1334541"/>
                    </a:cubicBezTo>
                    <a:cubicBezTo>
                      <a:pt x="1418836" y="1301603"/>
                      <a:pt x="1466597" y="1337012"/>
                      <a:pt x="1460833" y="1294192"/>
                    </a:cubicBezTo>
                    <a:cubicBezTo>
                      <a:pt x="1455892" y="1251371"/>
                      <a:pt x="1472361" y="1258782"/>
                      <a:pt x="1497065" y="1258782"/>
                    </a:cubicBezTo>
                    <a:cubicBezTo>
                      <a:pt x="1521769" y="1258782"/>
                      <a:pt x="1539062" y="1248077"/>
                      <a:pt x="1539062" y="1230785"/>
                    </a:cubicBezTo>
                    <a:cubicBezTo>
                      <a:pt x="1539062" y="1213491"/>
                      <a:pt x="1590117" y="1234902"/>
                      <a:pt x="1599999" y="1202787"/>
                    </a:cubicBezTo>
                    <a:cubicBezTo>
                      <a:pt x="1609881" y="1170672"/>
                      <a:pt x="1613174" y="1131968"/>
                      <a:pt x="1674111" y="1148438"/>
                    </a:cubicBezTo>
                    <a:cubicBezTo>
                      <a:pt x="1735048" y="1164083"/>
                      <a:pt x="1814924" y="1201963"/>
                      <a:pt x="1832217" y="1184670"/>
                    </a:cubicBezTo>
                    <a:cubicBezTo>
                      <a:pt x="1828923" y="1181377"/>
                      <a:pt x="1851980" y="1125381"/>
                      <a:pt x="1825629" y="1099853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67B3EF8-BCD4-4C9E-80BD-E33B80FC4F7C}"/>
                  </a:ext>
                </a:extLst>
              </p:cNvPr>
              <p:cNvSpPr/>
              <p:nvPr/>
            </p:nvSpPr>
            <p:spPr>
              <a:xfrm>
                <a:off x="1014336" y="1206458"/>
                <a:ext cx="1938443" cy="2107255"/>
              </a:xfrm>
              <a:custGeom>
                <a:avLst/>
                <a:gdLst>
                  <a:gd name="connsiteX0" fmla="*/ 1015336 w 1938443"/>
                  <a:gd name="connsiteY0" fmla="*/ 2064435 h 2107255"/>
                  <a:gd name="connsiteX1" fmla="*/ 1052392 w 1938443"/>
                  <a:gd name="connsiteY1" fmla="*/ 2049613 h 2107255"/>
                  <a:gd name="connsiteX2" fmla="*/ 1152855 w 1938443"/>
                  <a:gd name="connsiteY2" fmla="*/ 2038908 h 2107255"/>
                  <a:gd name="connsiteX3" fmla="*/ 1171795 w 1938443"/>
                  <a:gd name="connsiteY3" fmla="*/ 1997734 h 2107255"/>
                  <a:gd name="connsiteX4" fmla="*/ 1226967 w 1938443"/>
                  <a:gd name="connsiteY4" fmla="*/ 1973030 h 2107255"/>
                  <a:gd name="connsiteX5" fmla="*/ 1186617 w 1938443"/>
                  <a:gd name="connsiteY5" fmla="*/ 1952444 h 2107255"/>
                  <a:gd name="connsiteX6" fmla="*/ 1153679 w 1938443"/>
                  <a:gd name="connsiteY6" fmla="*/ 1892330 h 2107255"/>
                  <a:gd name="connsiteX7" fmla="*/ 1146267 w 1938443"/>
                  <a:gd name="connsiteY7" fmla="*/ 1832217 h 2107255"/>
                  <a:gd name="connsiteX8" fmla="*/ 1128151 w 1938443"/>
                  <a:gd name="connsiteY8" fmla="*/ 1745753 h 2107255"/>
                  <a:gd name="connsiteX9" fmla="*/ 1132268 w 1938443"/>
                  <a:gd name="connsiteY9" fmla="*/ 1691404 h 2107255"/>
                  <a:gd name="connsiteX10" fmla="*/ 1081213 w 1938443"/>
                  <a:gd name="connsiteY10" fmla="*/ 1618939 h 2107255"/>
                  <a:gd name="connsiteX11" fmla="*/ 1033452 w 1938443"/>
                  <a:gd name="connsiteY11" fmla="*/ 1587647 h 2107255"/>
                  <a:gd name="connsiteX12" fmla="*/ 1005454 w 1938443"/>
                  <a:gd name="connsiteY12" fmla="*/ 1502006 h 2107255"/>
                  <a:gd name="connsiteX13" fmla="*/ 963457 w 1938443"/>
                  <a:gd name="connsiteY13" fmla="*/ 1441893 h 2107255"/>
                  <a:gd name="connsiteX14" fmla="*/ 971692 w 1938443"/>
                  <a:gd name="connsiteY14" fmla="*/ 1408954 h 2107255"/>
                  <a:gd name="connsiteX15" fmla="*/ 916520 w 1938443"/>
                  <a:gd name="connsiteY15" fmla="*/ 1399073 h 2107255"/>
                  <a:gd name="connsiteX16" fmla="*/ 876170 w 1938443"/>
                  <a:gd name="connsiteY16" fmla="*/ 1329901 h 2107255"/>
                  <a:gd name="connsiteX17" fmla="*/ 887698 w 1938443"/>
                  <a:gd name="connsiteY17" fmla="*/ 1250848 h 2107255"/>
                  <a:gd name="connsiteX18" fmla="*/ 834173 w 1938443"/>
                  <a:gd name="connsiteY18" fmla="*/ 1187441 h 2107255"/>
                  <a:gd name="connsiteX19" fmla="*/ 811939 w 1938443"/>
                  <a:gd name="connsiteY19" fmla="*/ 1127328 h 2107255"/>
                  <a:gd name="connsiteX20" fmla="*/ 750179 w 1938443"/>
                  <a:gd name="connsiteY20" fmla="*/ 1061451 h 2107255"/>
                  <a:gd name="connsiteX21" fmla="*/ 731239 w 1938443"/>
                  <a:gd name="connsiteY21" fmla="*/ 1031806 h 2107255"/>
                  <a:gd name="connsiteX22" fmla="*/ 783941 w 1938443"/>
                  <a:gd name="connsiteY22" fmla="*/ 1011219 h 2107255"/>
                  <a:gd name="connsiteX23" fmla="*/ 827585 w 1938443"/>
                  <a:gd name="connsiteY23" fmla="*/ 982398 h 2107255"/>
                  <a:gd name="connsiteX24" fmla="*/ 939577 w 1938443"/>
                  <a:gd name="connsiteY24" fmla="*/ 974987 h 2107255"/>
                  <a:gd name="connsiteX25" fmla="*/ 1000513 w 1938443"/>
                  <a:gd name="connsiteY25" fmla="*/ 989809 h 2107255"/>
                  <a:gd name="connsiteX26" fmla="*/ 1043334 w 1938443"/>
                  <a:gd name="connsiteY26" fmla="*/ 975810 h 2107255"/>
                  <a:gd name="connsiteX27" fmla="*/ 1132268 w 1938443"/>
                  <a:gd name="connsiteY27" fmla="*/ 994750 h 2107255"/>
                  <a:gd name="connsiteX28" fmla="*/ 1176736 w 1938443"/>
                  <a:gd name="connsiteY28" fmla="*/ 1035100 h 2107255"/>
                  <a:gd name="connsiteX29" fmla="*/ 1215439 w 1938443"/>
                  <a:gd name="connsiteY29" fmla="*/ 1106742 h 2107255"/>
                  <a:gd name="connsiteX30" fmla="*/ 1341429 w 1938443"/>
                  <a:gd name="connsiteY30" fmla="*/ 1178383 h 2107255"/>
                  <a:gd name="connsiteX31" fmla="*/ 1388367 w 1938443"/>
                  <a:gd name="connsiteY31" fmla="*/ 1236026 h 2107255"/>
                  <a:gd name="connsiteX32" fmla="*/ 1497065 w 1938443"/>
                  <a:gd name="connsiteY32" fmla="*/ 1249202 h 2107255"/>
                  <a:gd name="connsiteX33" fmla="*/ 1657641 w 1938443"/>
                  <a:gd name="connsiteY33" fmla="*/ 1235203 h 2107255"/>
                  <a:gd name="connsiteX34" fmla="*/ 1704579 w 1938443"/>
                  <a:gd name="connsiteY34" fmla="*/ 1249202 h 2107255"/>
                  <a:gd name="connsiteX35" fmla="*/ 1755634 w 1938443"/>
                  <a:gd name="connsiteY35" fmla="*/ 1241790 h 2107255"/>
                  <a:gd name="connsiteX36" fmla="*/ 1824805 w 1938443"/>
                  <a:gd name="connsiteY36" fmla="*/ 1180030 h 2107255"/>
                  <a:gd name="connsiteX37" fmla="*/ 1845392 w 1938443"/>
                  <a:gd name="connsiteY37" fmla="*/ 1154503 h 2107255"/>
                  <a:gd name="connsiteX38" fmla="*/ 1841275 w 1938443"/>
                  <a:gd name="connsiteY38" fmla="*/ 1121564 h 2107255"/>
                  <a:gd name="connsiteX39" fmla="*/ 1899741 w 1938443"/>
                  <a:gd name="connsiteY39" fmla="*/ 1138033 h 2107255"/>
                  <a:gd name="connsiteX40" fmla="*/ 1938444 w 1938443"/>
                  <a:gd name="connsiteY40" fmla="*/ 1126505 h 2107255"/>
                  <a:gd name="connsiteX41" fmla="*/ 1896447 w 1938443"/>
                  <a:gd name="connsiteY41" fmla="*/ 1043334 h 2107255"/>
                  <a:gd name="connsiteX42" fmla="*/ 1853627 w 1938443"/>
                  <a:gd name="connsiteY42" fmla="*/ 888522 h 2107255"/>
                  <a:gd name="connsiteX43" fmla="*/ 1717754 w 1938443"/>
                  <a:gd name="connsiteY43" fmla="*/ 805352 h 2107255"/>
                  <a:gd name="connsiteX44" fmla="*/ 1612351 w 1938443"/>
                  <a:gd name="connsiteY44" fmla="*/ 786412 h 2107255"/>
                  <a:gd name="connsiteX45" fmla="*/ 1706226 w 1938443"/>
                  <a:gd name="connsiteY45" fmla="*/ 753474 h 2107255"/>
                  <a:gd name="connsiteX46" fmla="*/ 1612351 w 1938443"/>
                  <a:gd name="connsiteY46" fmla="*/ 671127 h 2107255"/>
                  <a:gd name="connsiteX47" fmla="*/ 1641172 w 1938443"/>
                  <a:gd name="connsiteY47" fmla="*/ 587956 h 2107255"/>
                  <a:gd name="connsiteX48" fmla="*/ 1608233 w 1938443"/>
                  <a:gd name="connsiteY48" fmla="*/ 527020 h 2107255"/>
                  <a:gd name="connsiteX49" fmla="*/ 1568707 w 1938443"/>
                  <a:gd name="connsiteY49" fmla="*/ 482552 h 2107255"/>
                  <a:gd name="connsiteX50" fmla="*/ 1490477 w 1938443"/>
                  <a:gd name="connsiteY50" fmla="*/ 396912 h 2107255"/>
                  <a:gd name="connsiteX51" fmla="*/ 1471537 w 1938443"/>
                  <a:gd name="connsiteY51" fmla="*/ 268451 h 2107255"/>
                  <a:gd name="connsiteX52" fmla="*/ 1416365 w 1938443"/>
                  <a:gd name="connsiteY52" fmla="*/ 247041 h 2107255"/>
                  <a:gd name="connsiteX53" fmla="*/ 1372721 w 1938443"/>
                  <a:gd name="connsiteY53" fmla="*/ 265157 h 2107255"/>
                  <a:gd name="connsiteX54" fmla="*/ 1332371 w 1938443"/>
                  <a:gd name="connsiteY54" fmla="*/ 289037 h 2107255"/>
                  <a:gd name="connsiteX55" fmla="*/ 1332371 w 1938443"/>
                  <a:gd name="connsiteY55" fmla="*/ 328564 h 2107255"/>
                  <a:gd name="connsiteX56" fmla="*/ 1301079 w 1938443"/>
                  <a:gd name="connsiteY56" fmla="*/ 359856 h 2107255"/>
                  <a:gd name="connsiteX57" fmla="*/ 1268141 w 1938443"/>
                  <a:gd name="connsiteY57" fmla="*/ 320329 h 2107255"/>
                  <a:gd name="connsiteX58" fmla="*/ 1254965 w 1938443"/>
                  <a:gd name="connsiteY58" fmla="*/ 167988 h 2107255"/>
                  <a:gd name="connsiteX59" fmla="*/ 1164384 w 1938443"/>
                  <a:gd name="connsiteY59" fmla="*/ 154812 h 2107255"/>
                  <a:gd name="connsiteX60" fmla="*/ 1100153 w 1938443"/>
                  <a:gd name="connsiteY60" fmla="*/ 112815 h 2107255"/>
                  <a:gd name="connsiteX61" fmla="*/ 1014512 w 1938443"/>
                  <a:gd name="connsiteY61" fmla="*/ 0 h 2107255"/>
                  <a:gd name="connsiteX62" fmla="*/ 770766 w 1938443"/>
                  <a:gd name="connsiteY62" fmla="*/ 43644 h 2107255"/>
                  <a:gd name="connsiteX63" fmla="*/ 659598 w 1938443"/>
                  <a:gd name="connsiteY63" fmla="*/ 209161 h 2107255"/>
                  <a:gd name="connsiteX64" fmla="*/ 525372 w 1938443"/>
                  <a:gd name="connsiteY64" fmla="*/ 314565 h 2107255"/>
                  <a:gd name="connsiteX65" fmla="*/ 143283 w 1938443"/>
                  <a:gd name="connsiteY65" fmla="*/ 247864 h 2107255"/>
                  <a:gd name="connsiteX66" fmla="*/ 67524 w 1938443"/>
                  <a:gd name="connsiteY66" fmla="*/ 575604 h 2107255"/>
                  <a:gd name="connsiteX67" fmla="*/ 1646 w 1938443"/>
                  <a:gd name="connsiteY67" fmla="*/ 751827 h 2107255"/>
                  <a:gd name="connsiteX68" fmla="*/ 188574 w 1938443"/>
                  <a:gd name="connsiteY68" fmla="*/ 753474 h 2107255"/>
                  <a:gd name="connsiteX69" fmla="*/ 268450 w 1938443"/>
                  <a:gd name="connsiteY69" fmla="*/ 834997 h 2107255"/>
                  <a:gd name="connsiteX70" fmla="*/ 329387 w 1938443"/>
                  <a:gd name="connsiteY70" fmla="*/ 937930 h 2107255"/>
                  <a:gd name="connsiteX71" fmla="*/ 413381 w 1938443"/>
                  <a:gd name="connsiteY71" fmla="*/ 1091919 h 2107255"/>
                  <a:gd name="connsiteX72" fmla="*/ 514667 w 1938443"/>
                  <a:gd name="connsiteY72" fmla="*/ 1234379 h 2107255"/>
                  <a:gd name="connsiteX73" fmla="*/ 651363 w 1938443"/>
                  <a:gd name="connsiteY73" fmla="*/ 1456716 h 2107255"/>
                  <a:gd name="connsiteX74" fmla="*/ 711476 w 1938443"/>
                  <a:gd name="connsiteY74" fmla="*/ 1515182 h 2107255"/>
                  <a:gd name="connsiteX75" fmla="*/ 727122 w 1938443"/>
                  <a:gd name="connsiteY75" fmla="*/ 1612351 h 2107255"/>
                  <a:gd name="connsiteX76" fmla="*/ 811116 w 1938443"/>
                  <a:gd name="connsiteY76" fmla="*/ 1699639 h 2107255"/>
                  <a:gd name="connsiteX77" fmla="*/ 858053 w 1938443"/>
                  <a:gd name="connsiteY77" fmla="*/ 1762222 h 2107255"/>
                  <a:gd name="connsiteX78" fmla="*/ 922284 w 1938443"/>
                  <a:gd name="connsiteY78" fmla="*/ 1870097 h 2107255"/>
                  <a:gd name="connsiteX79" fmla="*/ 929695 w 1938443"/>
                  <a:gd name="connsiteY79" fmla="*/ 1973854 h 2107255"/>
                  <a:gd name="connsiteX80" fmla="*/ 914049 w 1938443"/>
                  <a:gd name="connsiteY80" fmla="*/ 2003498 h 2107255"/>
                  <a:gd name="connsiteX81" fmla="*/ 974163 w 1938443"/>
                  <a:gd name="connsiteY81" fmla="*/ 2095727 h 2107255"/>
                  <a:gd name="connsiteX82" fmla="*/ 987338 w 1938443"/>
                  <a:gd name="connsiteY82" fmla="*/ 2107256 h 2107255"/>
                  <a:gd name="connsiteX83" fmla="*/ 1015336 w 1938443"/>
                  <a:gd name="connsiteY83" fmla="*/ 2064435 h 210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938443" h="2107255">
                    <a:moveTo>
                      <a:pt x="1015336" y="2064435"/>
                    </a:moveTo>
                    <a:cubicBezTo>
                      <a:pt x="1015336" y="2036437"/>
                      <a:pt x="1052392" y="2040555"/>
                      <a:pt x="1052392" y="2049613"/>
                    </a:cubicBezTo>
                    <a:cubicBezTo>
                      <a:pt x="1052392" y="2057847"/>
                      <a:pt x="1152855" y="2061141"/>
                      <a:pt x="1152855" y="2038908"/>
                    </a:cubicBezTo>
                    <a:cubicBezTo>
                      <a:pt x="1152855" y="2016674"/>
                      <a:pt x="1148738" y="1991146"/>
                      <a:pt x="1171795" y="1997734"/>
                    </a:cubicBezTo>
                    <a:cubicBezTo>
                      <a:pt x="1194852" y="2004322"/>
                      <a:pt x="1221203" y="1998558"/>
                      <a:pt x="1226967" y="1973030"/>
                    </a:cubicBezTo>
                    <a:cubicBezTo>
                      <a:pt x="1231908" y="1947503"/>
                      <a:pt x="1186617" y="1993617"/>
                      <a:pt x="1186617" y="1952444"/>
                    </a:cubicBezTo>
                    <a:cubicBezTo>
                      <a:pt x="1186617" y="1912093"/>
                      <a:pt x="1153679" y="1908800"/>
                      <a:pt x="1153679" y="1892330"/>
                    </a:cubicBezTo>
                    <a:cubicBezTo>
                      <a:pt x="1153679" y="1876684"/>
                      <a:pt x="1164384" y="1850333"/>
                      <a:pt x="1146267" y="1832217"/>
                    </a:cubicBezTo>
                    <a:cubicBezTo>
                      <a:pt x="1128151" y="1814101"/>
                      <a:pt x="1152855" y="1770457"/>
                      <a:pt x="1128151" y="1745753"/>
                    </a:cubicBezTo>
                    <a:cubicBezTo>
                      <a:pt x="1103447" y="1721049"/>
                      <a:pt x="1100153" y="1705403"/>
                      <a:pt x="1132268" y="1691404"/>
                    </a:cubicBezTo>
                    <a:cubicBezTo>
                      <a:pt x="1163560" y="1678228"/>
                      <a:pt x="1156973" y="1618939"/>
                      <a:pt x="1081213" y="1618939"/>
                    </a:cubicBezTo>
                    <a:cubicBezTo>
                      <a:pt x="1081213" y="1618939"/>
                      <a:pt x="1059803" y="1587647"/>
                      <a:pt x="1033452" y="1587647"/>
                    </a:cubicBezTo>
                    <a:cubicBezTo>
                      <a:pt x="1007101" y="1587647"/>
                      <a:pt x="1065567" y="1518476"/>
                      <a:pt x="1005454" y="1502006"/>
                    </a:cubicBezTo>
                    <a:cubicBezTo>
                      <a:pt x="1005454" y="1502006"/>
                      <a:pt x="984868" y="1445187"/>
                      <a:pt x="963457" y="1441893"/>
                    </a:cubicBezTo>
                    <a:cubicBezTo>
                      <a:pt x="942871" y="1439423"/>
                      <a:pt x="982397" y="1418836"/>
                      <a:pt x="971692" y="1408954"/>
                    </a:cubicBezTo>
                    <a:cubicBezTo>
                      <a:pt x="961811" y="1399073"/>
                      <a:pt x="916520" y="1419659"/>
                      <a:pt x="916520" y="1399073"/>
                    </a:cubicBezTo>
                    <a:cubicBezTo>
                      <a:pt x="916520" y="1378486"/>
                      <a:pt x="902521" y="1337313"/>
                      <a:pt x="876170" y="1329901"/>
                    </a:cubicBezTo>
                    <a:cubicBezTo>
                      <a:pt x="849819" y="1322490"/>
                      <a:pt x="898403" y="1289552"/>
                      <a:pt x="887698" y="1250848"/>
                    </a:cubicBezTo>
                    <a:cubicBezTo>
                      <a:pt x="876993" y="1212145"/>
                      <a:pt x="834173" y="1211322"/>
                      <a:pt x="834173" y="1187441"/>
                    </a:cubicBezTo>
                    <a:cubicBezTo>
                      <a:pt x="834173" y="1163561"/>
                      <a:pt x="842408" y="1136386"/>
                      <a:pt x="811939" y="1127328"/>
                    </a:cubicBezTo>
                    <a:cubicBezTo>
                      <a:pt x="780647" y="1119094"/>
                      <a:pt x="750179" y="1079567"/>
                      <a:pt x="750179" y="1061451"/>
                    </a:cubicBezTo>
                    <a:cubicBezTo>
                      <a:pt x="750179" y="1043334"/>
                      <a:pt x="731239" y="1048275"/>
                      <a:pt x="731239" y="1031806"/>
                    </a:cubicBezTo>
                    <a:cubicBezTo>
                      <a:pt x="731239" y="1014513"/>
                      <a:pt x="783941" y="1031806"/>
                      <a:pt x="783941" y="1011219"/>
                    </a:cubicBezTo>
                    <a:cubicBezTo>
                      <a:pt x="783941" y="990632"/>
                      <a:pt x="820174" y="1003808"/>
                      <a:pt x="827585" y="982398"/>
                    </a:cubicBezTo>
                    <a:cubicBezTo>
                      <a:pt x="834996" y="960988"/>
                      <a:pt x="939577" y="943695"/>
                      <a:pt x="939577" y="974987"/>
                    </a:cubicBezTo>
                    <a:cubicBezTo>
                      <a:pt x="939577" y="1006278"/>
                      <a:pt x="990632" y="1017807"/>
                      <a:pt x="1000513" y="989809"/>
                    </a:cubicBezTo>
                    <a:cubicBezTo>
                      <a:pt x="1010395" y="961811"/>
                      <a:pt x="1043334" y="986515"/>
                      <a:pt x="1043334" y="975810"/>
                    </a:cubicBezTo>
                    <a:cubicBezTo>
                      <a:pt x="1043334" y="965105"/>
                      <a:pt x="1119093" y="1007925"/>
                      <a:pt x="1132268" y="994750"/>
                    </a:cubicBezTo>
                    <a:cubicBezTo>
                      <a:pt x="1145444" y="981574"/>
                      <a:pt x="1176736" y="992279"/>
                      <a:pt x="1176736" y="1035100"/>
                    </a:cubicBezTo>
                    <a:cubicBezTo>
                      <a:pt x="1176736" y="1077920"/>
                      <a:pt x="1177559" y="1134739"/>
                      <a:pt x="1215439" y="1106742"/>
                    </a:cubicBezTo>
                    <a:cubicBezTo>
                      <a:pt x="1252495" y="1078744"/>
                      <a:pt x="1316725" y="1178383"/>
                      <a:pt x="1341429" y="1178383"/>
                    </a:cubicBezTo>
                    <a:cubicBezTo>
                      <a:pt x="1366133" y="1178383"/>
                      <a:pt x="1350488" y="1233556"/>
                      <a:pt x="1388367" y="1236026"/>
                    </a:cubicBezTo>
                    <a:cubicBezTo>
                      <a:pt x="1426247" y="1238496"/>
                      <a:pt x="1480596" y="1265671"/>
                      <a:pt x="1497065" y="1249202"/>
                    </a:cubicBezTo>
                    <a:cubicBezTo>
                      <a:pt x="1514358" y="1231909"/>
                      <a:pt x="1614821" y="1278023"/>
                      <a:pt x="1657641" y="1235203"/>
                    </a:cubicBezTo>
                    <a:cubicBezTo>
                      <a:pt x="1657641" y="1235203"/>
                      <a:pt x="1693874" y="1238496"/>
                      <a:pt x="1704579" y="1249202"/>
                    </a:cubicBezTo>
                    <a:cubicBezTo>
                      <a:pt x="1715284" y="1259907"/>
                      <a:pt x="1747399" y="1273082"/>
                      <a:pt x="1755634" y="1241790"/>
                    </a:cubicBezTo>
                    <a:cubicBezTo>
                      <a:pt x="1763869" y="1210499"/>
                      <a:pt x="1791043" y="1180030"/>
                      <a:pt x="1824805" y="1180030"/>
                    </a:cubicBezTo>
                    <a:cubicBezTo>
                      <a:pt x="1858567" y="1180030"/>
                      <a:pt x="1870920" y="1165208"/>
                      <a:pt x="1845392" y="1154503"/>
                    </a:cubicBezTo>
                    <a:cubicBezTo>
                      <a:pt x="1819865" y="1143798"/>
                      <a:pt x="1828099" y="1121564"/>
                      <a:pt x="1841275" y="1121564"/>
                    </a:cubicBezTo>
                    <a:cubicBezTo>
                      <a:pt x="1854450" y="1121564"/>
                      <a:pt x="1893977" y="1132269"/>
                      <a:pt x="1899741" y="1138033"/>
                    </a:cubicBezTo>
                    <a:cubicBezTo>
                      <a:pt x="1905505" y="1143798"/>
                      <a:pt x="1938444" y="1164384"/>
                      <a:pt x="1938444" y="1126505"/>
                    </a:cubicBezTo>
                    <a:cubicBezTo>
                      <a:pt x="1938444" y="1087802"/>
                      <a:pt x="1891506" y="1100154"/>
                      <a:pt x="1896447" y="1043334"/>
                    </a:cubicBezTo>
                    <a:cubicBezTo>
                      <a:pt x="1901388" y="986515"/>
                      <a:pt x="1886565" y="921461"/>
                      <a:pt x="1853627" y="888522"/>
                    </a:cubicBezTo>
                    <a:cubicBezTo>
                      <a:pt x="1820688" y="855584"/>
                      <a:pt x="1779515" y="805352"/>
                      <a:pt x="1717754" y="805352"/>
                    </a:cubicBezTo>
                    <a:cubicBezTo>
                      <a:pt x="1655994" y="805352"/>
                      <a:pt x="1604939" y="803705"/>
                      <a:pt x="1612351" y="786412"/>
                    </a:cubicBezTo>
                    <a:cubicBezTo>
                      <a:pt x="1618938" y="769119"/>
                      <a:pt x="1706226" y="786412"/>
                      <a:pt x="1706226" y="753474"/>
                    </a:cubicBezTo>
                    <a:cubicBezTo>
                      <a:pt x="1706226" y="720535"/>
                      <a:pt x="1605763" y="699948"/>
                      <a:pt x="1612351" y="671127"/>
                    </a:cubicBezTo>
                    <a:cubicBezTo>
                      <a:pt x="1618938" y="642305"/>
                      <a:pt x="1641172" y="643129"/>
                      <a:pt x="1641172" y="587956"/>
                    </a:cubicBezTo>
                    <a:cubicBezTo>
                      <a:pt x="1641172" y="532784"/>
                      <a:pt x="1631290" y="522079"/>
                      <a:pt x="1608233" y="527020"/>
                    </a:cubicBezTo>
                    <a:cubicBezTo>
                      <a:pt x="1584353" y="531961"/>
                      <a:pt x="1568707" y="513021"/>
                      <a:pt x="1568707" y="482552"/>
                    </a:cubicBezTo>
                    <a:cubicBezTo>
                      <a:pt x="1568707" y="451261"/>
                      <a:pt x="1516005" y="396912"/>
                      <a:pt x="1490477" y="396912"/>
                    </a:cubicBezTo>
                    <a:cubicBezTo>
                      <a:pt x="1464950" y="396912"/>
                      <a:pt x="1494595" y="268451"/>
                      <a:pt x="1471537" y="268451"/>
                    </a:cubicBezTo>
                    <a:cubicBezTo>
                      <a:pt x="1447657" y="268451"/>
                      <a:pt x="1431187" y="262686"/>
                      <a:pt x="1416365" y="247041"/>
                    </a:cubicBezTo>
                    <a:cubicBezTo>
                      <a:pt x="1400719" y="231395"/>
                      <a:pt x="1386720" y="251158"/>
                      <a:pt x="1372721" y="265157"/>
                    </a:cubicBezTo>
                    <a:cubicBezTo>
                      <a:pt x="1358722" y="279156"/>
                      <a:pt x="1332371" y="276685"/>
                      <a:pt x="1332371" y="289037"/>
                    </a:cubicBezTo>
                    <a:cubicBezTo>
                      <a:pt x="1332371" y="300566"/>
                      <a:pt x="1332371" y="307977"/>
                      <a:pt x="1332371" y="328564"/>
                    </a:cubicBezTo>
                    <a:cubicBezTo>
                      <a:pt x="1332371" y="349151"/>
                      <a:pt x="1315078" y="359856"/>
                      <a:pt x="1301079" y="359856"/>
                    </a:cubicBezTo>
                    <a:cubicBezTo>
                      <a:pt x="1287081" y="359856"/>
                      <a:pt x="1248378" y="354915"/>
                      <a:pt x="1268141" y="320329"/>
                    </a:cubicBezTo>
                    <a:cubicBezTo>
                      <a:pt x="1287081" y="285744"/>
                      <a:pt x="1282963" y="173752"/>
                      <a:pt x="1254965" y="167988"/>
                    </a:cubicBezTo>
                    <a:cubicBezTo>
                      <a:pt x="1226967" y="161400"/>
                      <a:pt x="1199793" y="144107"/>
                      <a:pt x="1164384" y="154812"/>
                    </a:cubicBezTo>
                    <a:cubicBezTo>
                      <a:pt x="1128975" y="165517"/>
                      <a:pt x="1085331" y="159753"/>
                      <a:pt x="1100153" y="112815"/>
                    </a:cubicBezTo>
                    <a:cubicBezTo>
                      <a:pt x="1111682" y="75759"/>
                      <a:pt x="1044157" y="22234"/>
                      <a:pt x="1014512" y="0"/>
                    </a:cubicBezTo>
                    <a:cubicBezTo>
                      <a:pt x="958517" y="28821"/>
                      <a:pt x="770766" y="43644"/>
                      <a:pt x="770766" y="43644"/>
                    </a:cubicBezTo>
                    <a:lnTo>
                      <a:pt x="659598" y="209161"/>
                    </a:lnTo>
                    <a:lnTo>
                      <a:pt x="525372" y="314565"/>
                    </a:lnTo>
                    <a:cubicBezTo>
                      <a:pt x="525372" y="314565"/>
                      <a:pt x="163870" y="247864"/>
                      <a:pt x="143283" y="247864"/>
                    </a:cubicBezTo>
                    <a:cubicBezTo>
                      <a:pt x="123520" y="247864"/>
                      <a:pt x="67524" y="544313"/>
                      <a:pt x="67524" y="575604"/>
                    </a:cubicBezTo>
                    <a:cubicBezTo>
                      <a:pt x="67524" y="606896"/>
                      <a:pt x="-12353" y="716418"/>
                      <a:pt x="1646" y="751827"/>
                    </a:cubicBezTo>
                    <a:cubicBezTo>
                      <a:pt x="15645" y="787236"/>
                      <a:pt x="153988" y="732063"/>
                      <a:pt x="188574" y="753474"/>
                    </a:cubicBezTo>
                    <a:cubicBezTo>
                      <a:pt x="223159" y="774884"/>
                      <a:pt x="239629" y="806176"/>
                      <a:pt x="268450" y="834997"/>
                    </a:cubicBezTo>
                    <a:cubicBezTo>
                      <a:pt x="297272" y="863818"/>
                      <a:pt x="329387" y="937930"/>
                      <a:pt x="329387" y="937930"/>
                    </a:cubicBezTo>
                    <a:cubicBezTo>
                      <a:pt x="329387" y="996397"/>
                      <a:pt x="413381" y="1064745"/>
                      <a:pt x="413381" y="1091919"/>
                    </a:cubicBezTo>
                    <a:cubicBezTo>
                      <a:pt x="413381" y="1119094"/>
                      <a:pt x="514667" y="1203087"/>
                      <a:pt x="514667" y="1234379"/>
                    </a:cubicBezTo>
                    <a:cubicBezTo>
                      <a:pt x="514667" y="1265671"/>
                      <a:pt x="651363" y="1410601"/>
                      <a:pt x="651363" y="1456716"/>
                    </a:cubicBezTo>
                    <a:cubicBezTo>
                      <a:pt x="651363" y="1502006"/>
                      <a:pt x="676890" y="1505300"/>
                      <a:pt x="711476" y="1515182"/>
                    </a:cubicBezTo>
                    <a:cubicBezTo>
                      <a:pt x="746062" y="1525063"/>
                      <a:pt x="727122" y="1579412"/>
                      <a:pt x="727122" y="1612351"/>
                    </a:cubicBezTo>
                    <a:cubicBezTo>
                      <a:pt x="727122" y="1645290"/>
                      <a:pt x="811116" y="1656818"/>
                      <a:pt x="811116" y="1699639"/>
                    </a:cubicBezTo>
                    <a:cubicBezTo>
                      <a:pt x="811116" y="1742459"/>
                      <a:pt x="858053" y="1716932"/>
                      <a:pt x="858053" y="1762222"/>
                    </a:cubicBezTo>
                    <a:cubicBezTo>
                      <a:pt x="858053" y="1807513"/>
                      <a:pt x="909109" y="1828100"/>
                      <a:pt x="922284" y="1870097"/>
                    </a:cubicBezTo>
                    <a:cubicBezTo>
                      <a:pt x="935459" y="1912917"/>
                      <a:pt x="914049" y="1936797"/>
                      <a:pt x="929695" y="1973854"/>
                    </a:cubicBezTo>
                    <a:cubicBezTo>
                      <a:pt x="945341" y="2010910"/>
                      <a:pt x="914049" y="1973854"/>
                      <a:pt x="914049" y="2003498"/>
                    </a:cubicBezTo>
                    <a:cubicBezTo>
                      <a:pt x="914049" y="2033143"/>
                      <a:pt x="929695" y="2064435"/>
                      <a:pt x="974163" y="2095727"/>
                    </a:cubicBezTo>
                    <a:cubicBezTo>
                      <a:pt x="979103" y="2099844"/>
                      <a:pt x="984044" y="2103138"/>
                      <a:pt x="987338" y="2107256"/>
                    </a:cubicBezTo>
                    <a:cubicBezTo>
                      <a:pt x="998867" y="2098197"/>
                      <a:pt x="1015336" y="2081728"/>
                      <a:pt x="1015336" y="2064435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3A405A9-9F7F-42EB-BDFC-3DD53F18ABF6}"/>
                  </a:ext>
                </a:extLst>
              </p:cNvPr>
              <p:cNvSpPr/>
              <p:nvPr/>
            </p:nvSpPr>
            <p:spPr>
              <a:xfrm>
                <a:off x="1744752" y="2167658"/>
                <a:ext cx="1949467" cy="1908637"/>
              </a:xfrm>
              <a:custGeom>
                <a:avLst/>
                <a:gdLst>
                  <a:gd name="connsiteX0" fmla="*/ 1815748 w 1949467"/>
                  <a:gd name="connsiteY0" fmla="*/ 1412859 h 1908637"/>
                  <a:gd name="connsiteX1" fmla="*/ 1863509 w 1949467"/>
                  <a:gd name="connsiteY1" fmla="*/ 1402154 h 1908637"/>
                  <a:gd name="connsiteX2" fmla="*/ 1892330 w 1949467"/>
                  <a:gd name="connsiteY2" fmla="*/ 1373333 h 1908637"/>
                  <a:gd name="connsiteX3" fmla="*/ 1912917 w 1949467"/>
                  <a:gd name="connsiteY3" fmla="*/ 1319808 h 1908637"/>
                  <a:gd name="connsiteX4" fmla="*/ 1922799 w 1949467"/>
                  <a:gd name="connsiteY4" fmla="*/ 1252283 h 1908637"/>
                  <a:gd name="connsiteX5" fmla="*/ 1922799 w 1949467"/>
                  <a:gd name="connsiteY5" fmla="*/ 1172407 h 1908637"/>
                  <a:gd name="connsiteX6" fmla="*/ 1946679 w 1949467"/>
                  <a:gd name="connsiteY6" fmla="*/ 1062062 h 1908637"/>
                  <a:gd name="connsiteX7" fmla="*/ 1804219 w 1949467"/>
                  <a:gd name="connsiteY7" fmla="*/ 890781 h 1908637"/>
                  <a:gd name="connsiteX8" fmla="*/ 1638702 w 1949467"/>
                  <a:gd name="connsiteY8" fmla="*/ 771378 h 1908637"/>
                  <a:gd name="connsiteX9" fmla="*/ 1523417 w 1949467"/>
                  <a:gd name="connsiteY9" fmla="*/ 755732 h 1908637"/>
                  <a:gd name="connsiteX10" fmla="*/ 1446834 w 1949467"/>
                  <a:gd name="connsiteY10" fmla="*/ 810081 h 1908637"/>
                  <a:gd name="connsiteX11" fmla="*/ 1372722 w 1949467"/>
                  <a:gd name="connsiteY11" fmla="*/ 806787 h 1908637"/>
                  <a:gd name="connsiteX12" fmla="*/ 1357076 w 1949467"/>
                  <a:gd name="connsiteY12" fmla="*/ 854548 h 1908637"/>
                  <a:gd name="connsiteX13" fmla="*/ 1299433 w 1949467"/>
                  <a:gd name="connsiteY13" fmla="*/ 854548 h 1908637"/>
                  <a:gd name="connsiteX14" fmla="*/ 1262377 w 1949467"/>
                  <a:gd name="connsiteY14" fmla="*/ 847960 h 1908637"/>
                  <a:gd name="connsiteX15" fmla="*/ 1231085 w 1949467"/>
                  <a:gd name="connsiteY15" fmla="*/ 830667 h 1908637"/>
                  <a:gd name="connsiteX16" fmla="*/ 1156150 w 1949467"/>
                  <a:gd name="connsiteY16" fmla="*/ 815845 h 1908637"/>
                  <a:gd name="connsiteX17" fmla="*/ 1163561 w 1949467"/>
                  <a:gd name="connsiteY17" fmla="*/ 681620 h 1908637"/>
                  <a:gd name="connsiteX18" fmla="*/ 1156973 w 1949467"/>
                  <a:gd name="connsiteY18" fmla="*/ 529278 h 1908637"/>
                  <a:gd name="connsiteX19" fmla="*/ 1130622 w 1949467"/>
                  <a:gd name="connsiteY19" fmla="*/ 439520 h 1908637"/>
                  <a:gd name="connsiteX20" fmla="*/ 1084508 w 1949467"/>
                  <a:gd name="connsiteY20" fmla="*/ 375289 h 1908637"/>
                  <a:gd name="connsiteX21" fmla="*/ 1045805 w 1949467"/>
                  <a:gd name="connsiteY21" fmla="*/ 318470 h 1908637"/>
                  <a:gd name="connsiteX22" fmla="*/ 1001338 w 1949467"/>
                  <a:gd name="connsiteY22" fmla="*/ 302824 h 1908637"/>
                  <a:gd name="connsiteX23" fmla="*/ 973340 w 1949467"/>
                  <a:gd name="connsiteY23" fmla="*/ 291296 h 1908637"/>
                  <a:gd name="connsiteX24" fmla="*/ 926402 w 1949467"/>
                  <a:gd name="connsiteY24" fmla="*/ 277297 h 1908637"/>
                  <a:gd name="connsiteX25" fmla="*/ 765826 w 1949467"/>
                  <a:gd name="connsiteY25" fmla="*/ 291296 h 1908637"/>
                  <a:gd name="connsiteX26" fmla="*/ 657128 w 1949467"/>
                  <a:gd name="connsiteY26" fmla="*/ 278120 h 1908637"/>
                  <a:gd name="connsiteX27" fmla="*/ 610190 w 1949467"/>
                  <a:gd name="connsiteY27" fmla="*/ 220477 h 1908637"/>
                  <a:gd name="connsiteX28" fmla="*/ 484199 w 1949467"/>
                  <a:gd name="connsiteY28" fmla="*/ 148835 h 1908637"/>
                  <a:gd name="connsiteX29" fmla="*/ 445496 w 1949467"/>
                  <a:gd name="connsiteY29" fmla="*/ 77194 h 1908637"/>
                  <a:gd name="connsiteX30" fmla="*/ 401029 w 1949467"/>
                  <a:gd name="connsiteY30" fmla="*/ 36844 h 1908637"/>
                  <a:gd name="connsiteX31" fmla="*/ 312095 w 1949467"/>
                  <a:gd name="connsiteY31" fmla="*/ 17904 h 1908637"/>
                  <a:gd name="connsiteX32" fmla="*/ 269274 w 1949467"/>
                  <a:gd name="connsiteY32" fmla="*/ 31903 h 1908637"/>
                  <a:gd name="connsiteX33" fmla="*/ 208338 w 1949467"/>
                  <a:gd name="connsiteY33" fmla="*/ 17081 h 1908637"/>
                  <a:gd name="connsiteX34" fmla="*/ 96346 w 1949467"/>
                  <a:gd name="connsiteY34" fmla="*/ 24492 h 1908637"/>
                  <a:gd name="connsiteX35" fmla="*/ 52702 w 1949467"/>
                  <a:gd name="connsiteY35" fmla="*/ 53313 h 1908637"/>
                  <a:gd name="connsiteX36" fmla="*/ 0 w 1949467"/>
                  <a:gd name="connsiteY36" fmla="*/ 73900 h 1908637"/>
                  <a:gd name="connsiteX37" fmla="*/ 18940 w 1949467"/>
                  <a:gd name="connsiteY37" fmla="*/ 103545 h 1908637"/>
                  <a:gd name="connsiteX38" fmla="*/ 80700 w 1949467"/>
                  <a:gd name="connsiteY38" fmla="*/ 169422 h 1908637"/>
                  <a:gd name="connsiteX39" fmla="*/ 102934 w 1949467"/>
                  <a:gd name="connsiteY39" fmla="*/ 229535 h 1908637"/>
                  <a:gd name="connsiteX40" fmla="*/ 156459 w 1949467"/>
                  <a:gd name="connsiteY40" fmla="*/ 292942 h 1908637"/>
                  <a:gd name="connsiteX41" fmla="*/ 144930 w 1949467"/>
                  <a:gd name="connsiteY41" fmla="*/ 371995 h 1908637"/>
                  <a:gd name="connsiteX42" fmla="*/ 185280 w 1949467"/>
                  <a:gd name="connsiteY42" fmla="*/ 441167 h 1908637"/>
                  <a:gd name="connsiteX43" fmla="*/ 240453 w 1949467"/>
                  <a:gd name="connsiteY43" fmla="*/ 451048 h 1908637"/>
                  <a:gd name="connsiteX44" fmla="*/ 232218 w 1949467"/>
                  <a:gd name="connsiteY44" fmla="*/ 483987 h 1908637"/>
                  <a:gd name="connsiteX45" fmla="*/ 274215 w 1949467"/>
                  <a:gd name="connsiteY45" fmla="*/ 544100 h 1908637"/>
                  <a:gd name="connsiteX46" fmla="*/ 302213 w 1949467"/>
                  <a:gd name="connsiteY46" fmla="*/ 629741 h 1908637"/>
                  <a:gd name="connsiteX47" fmla="*/ 349974 w 1949467"/>
                  <a:gd name="connsiteY47" fmla="*/ 661033 h 1908637"/>
                  <a:gd name="connsiteX48" fmla="*/ 401029 w 1949467"/>
                  <a:gd name="connsiteY48" fmla="*/ 733498 h 1908637"/>
                  <a:gd name="connsiteX49" fmla="*/ 396912 w 1949467"/>
                  <a:gd name="connsiteY49" fmla="*/ 787847 h 1908637"/>
                  <a:gd name="connsiteX50" fmla="*/ 415028 w 1949467"/>
                  <a:gd name="connsiteY50" fmla="*/ 874311 h 1908637"/>
                  <a:gd name="connsiteX51" fmla="*/ 422439 w 1949467"/>
                  <a:gd name="connsiteY51" fmla="*/ 934424 h 1908637"/>
                  <a:gd name="connsiteX52" fmla="*/ 455378 w 1949467"/>
                  <a:gd name="connsiteY52" fmla="*/ 994538 h 1908637"/>
                  <a:gd name="connsiteX53" fmla="*/ 495728 w 1949467"/>
                  <a:gd name="connsiteY53" fmla="*/ 1015124 h 1908637"/>
                  <a:gd name="connsiteX54" fmla="*/ 440556 w 1949467"/>
                  <a:gd name="connsiteY54" fmla="*/ 1039828 h 1908637"/>
                  <a:gd name="connsiteX55" fmla="*/ 421616 w 1949467"/>
                  <a:gd name="connsiteY55" fmla="*/ 1081002 h 1908637"/>
                  <a:gd name="connsiteX56" fmla="*/ 321153 w 1949467"/>
                  <a:gd name="connsiteY56" fmla="*/ 1091707 h 1908637"/>
                  <a:gd name="connsiteX57" fmla="*/ 284097 w 1949467"/>
                  <a:gd name="connsiteY57" fmla="*/ 1106529 h 1908637"/>
                  <a:gd name="connsiteX58" fmla="*/ 254452 w 1949467"/>
                  <a:gd name="connsiteY58" fmla="*/ 1150173 h 1908637"/>
                  <a:gd name="connsiteX59" fmla="*/ 293978 w 1949467"/>
                  <a:gd name="connsiteY59" fmla="*/ 1244048 h 1908637"/>
                  <a:gd name="connsiteX60" fmla="*/ 391147 w 1949467"/>
                  <a:gd name="connsiteY60" fmla="*/ 1275340 h 1908637"/>
                  <a:gd name="connsiteX61" fmla="*/ 526196 w 1949467"/>
                  <a:gd name="connsiteY61" fmla="*/ 1359334 h 1908637"/>
                  <a:gd name="connsiteX62" fmla="*/ 668656 w 1949467"/>
                  <a:gd name="connsiteY62" fmla="*/ 1517440 h 1908637"/>
                  <a:gd name="connsiteX63" fmla="*/ 692537 w 1949467"/>
                  <a:gd name="connsiteY63" fmla="*/ 1562731 h 1908637"/>
                  <a:gd name="connsiteX64" fmla="*/ 751827 w 1949467"/>
                  <a:gd name="connsiteY64" fmla="*/ 1546261 h 1908637"/>
                  <a:gd name="connsiteX65" fmla="*/ 802882 w 1949467"/>
                  <a:gd name="connsiteY65" fmla="*/ 1548732 h 1908637"/>
                  <a:gd name="connsiteX66" fmla="*/ 874523 w 1949467"/>
                  <a:gd name="connsiteY66" fmla="*/ 1598140 h 1908637"/>
                  <a:gd name="connsiteX67" fmla="*/ 907462 w 1949467"/>
                  <a:gd name="connsiteY67" fmla="*/ 1674723 h 1908637"/>
                  <a:gd name="connsiteX68" fmla="*/ 960988 w 1949467"/>
                  <a:gd name="connsiteY68" fmla="*/ 1710132 h 1908637"/>
                  <a:gd name="connsiteX69" fmla="*/ 1026042 w 1949467"/>
                  <a:gd name="connsiteY69" fmla="*/ 1692839 h 1908637"/>
                  <a:gd name="connsiteX70" fmla="*/ 1091096 w 1949467"/>
                  <a:gd name="connsiteY70" fmla="*/ 1677193 h 1908637"/>
                  <a:gd name="connsiteX71" fmla="*/ 1133916 w 1949467"/>
                  <a:gd name="connsiteY71" fmla="*/ 1770245 h 1908637"/>
                  <a:gd name="connsiteX72" fmla="*/ 1170149 w 1949467"/>
                  <a:gd name="connsiteY72" fmla="*/ 1802360 h 1908637"/>
                  <a:gd name="connsiteX73" fmla="*/ 1232732 w 1949467"/>
                  <a:gd name="connsiteY73" fmla="*/ 1886354 h 1908637"/>
                  <a:gd name="connsiteX74" fmla="*/ 1325784 w 1949467"/>
                  <a:gd name="connsiteY74" fmla="*/ 1869061 h 1908637"/>
                  <a:gd name="connsiteX75" fmla="*/ 1418012 w 1949467"/>
                  <a:gd name="connsiteY75" fmla="*/ 1869884 h 1908637"/>
                  <a:gd name="connsiteX76" fmla="*/ 1455069 w 1949467"/>
                  <a:gd name="connsiteY76" fmla="*/ 1766951 h 1908637"/>
                  <a:gd name="connsiteX77" fmla="*/ 1526710 w 1949467"/>
                  <a:gd name="connsiteY77" fmla="*/ 1766951 h 1908637"/>
                  <a:gd name="connsiteX78" fmla="*/ 1566237 w 1949467"/>
                  <a:gd name="connsiteY78" fmla="*/ 1708485 h 1908637"/>
                  <a:gd name="connsiteX79" fmla="*/ 1674935 w 1949467"/>
                  <a:gd name="connsiteY79" fmla="*/ 1654959 h 1908637"/>
                  <a:gd name="connsiteX80" fmla="*/ 1646937 w 1949467"/>
                  <a:gd name="connsiteY80" fmla="*/ 1497677 h 1908637"/>
                  <a:gd name="connsiteX81" fmla="*/ 1760575 w 1949467"/>
                  <a:gd name="connsiteY81" fmla="*/ 1443328 h 1908637"/>
                  <a:gd name="connsiteX82" fmla="*/ 1815748 w 1949467"/>
                  <a:gd name="connsiteY82" fmla="*/ 1412859 h 190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949467" h="1908637">
                    <a:moveTo>
                      <a:pt x="1815748" y="1412859"/>
                    </a:moveTo>
                    <a:cubicBezTo>
                      <a:pt x="1833040" y="1430152"/>
                      <a:pt x="1863509" y="1420271"/>
                      <a:pt x="1863509" y="1402154"/>
                    </a:cubicBezTo>
                    <a:cubicBezTo>
                      <a:pt x="1863509" y="1384038"/>
                      <a:pt x="1866803" y="1373333"/>
                      <a:pt x="1892330" y="1373333"/>
                    </a:cubicBezTo>
                    <a:cubicBezTo>
                      <a:pt x="1917858" y="1373333"/>
                      <a:pt x="1907153" y="1325572"/>
                      <a:pt x="1912917" y="1319808"/>
                    </a:cubicBezTo>
                    <a:cubicBezTo>
                      <a:pt x="1917858" y="1314867"/>
                      <a:pt x="1928563" y="1285222"/>
                      <a:pt x="1922799" y="1252283"/>
                    </a:cubicBezTo>
                    <a:cubicBezTo>
                      <a:pt x="1916211" y="1219344"/>
                      <a:pt x="1922799" y="1172407"/>
                      <a:pt x="1922799" y="1172407"/>
                    </a:cubicBezTo>
                    <a:cubicBezTo>
                      <a:pt x="1961502" y="1153467"/>
                      <a:pt x="1946679" y="1085943"/>
                      <a:pt x="1946679" y="1062062"/>
                    </a:cubicBezTo>
                    <a:cubicBezTo>
                      <a:pt x="1946679" y="1038181"/>
                      <a:pt x="1872567" y="880076"/>
                      <a:pt x="1804219" y="890781"/>
                    </a:cubicBezTo>
                    <a:cubicBezTo>
                      <a:pt x="1735871" y="901486"/>
                      <a:pt x="1638702" y="771378"/>
                      <a:pt x="1638702" y="771378"/>
                    </a:cubicBezTo>
                    <a:cubicBezTo>
                      <a:pt x="1609881" y="800199"/>
                      <a:pt x="1554708" y="771378"/>
                      <a:pt x="1523417" y="755732"/>
                    </a:cubicBezTo>
                    <a:cubicBezTo>
                      <a:pt x="1492125" y="740086"/>
                      <a:pt x="1480596" y="791964"/>
                      <a:pt x="1446834" y="810081"/>
                    </a:cubicBezTo>
                    <a:cubicBezTo>
                      <a:pt x="1412248" y="828197"/>
                      <a:pt x="1386721" y="806787"/>
                      <a:pt x="1372722" y="806787"/>
                    </a:cubicBezTo>
                    <a:cubicBezTo>
                      <a:pt x="1358723" y="806787"/>
                      <a:pt x="1373545" y="838079"/>
                      <a:pt x="1357076" y="854548"/>
                    </a:cubicBezTo>
                    <a:cubicBezTo>
                      <a:pt x="1340607" y="871017"/>
                      <a:pt x="1322490" y="830667"/>
                      <a:pt x="1299433" y="854548"/>
                    </a:cubicBezTo>
                    <a:cubicBezTo>
                      <a:pt x="1275553" y="878428"/>
                      <a:pt x="1262377" y="861959"/>
                      <a:pt x="1262377" y="847960"/>
                    </a:cubicBezTo>
                    <a:cubicBezTo>
                      <a:pt x="1262377" y="833138"/>
                      <a:pt x="1237673" y="823256"/>
                      <a:pt x="1231085" y="830667"/>
                    </a:cubicBezTo>
                    <a:cubicBezTo>
                      <a:pt x="1224497" y="837255"/>
                      <a:pt x="1141327" y="830667"/>
                      <a:pt x="1156150" y="815845"/>
                    </a:cubicBezTo>
                    <a:cubicBezTo>
                      <a:pt x="1170972" y="801023"/>
                      <a:pt x="1178383" y="740086"/>
                      <a:pt x="1163561" y="681620"/>
                    </a:cubicBezTo>
                    <a:cubicBezTo>
                      <a:pt x="1148738" y="623153"/>
                      <a:pt x="1207205" y="566334"/>
                      <a:pt x="1156973" y="529278"/>
                    </a:cubicBezTo>
                    <a:cubicBezTo>
                      <a:pt x="1106742" y="492222"/>
                      <a:pt x="1163561" y="439520"/>
                      <a:pt x="1130622" y="439520"/>
                    </a:cubicBezTo>
                    <a:cubicBezTo>
                      <a:pt x="1097683" y="439520"/>
                      <a:pt x="1117447" y="375289"/>
                      <a:pt x="1084508" y="375289"/>
                    </a:cubicBezTo>
                    <a:cubicBezTo>
                      <a:pt x="1051569" y="375289"/>
                      <a:pt x="1091096" y="318470"/>
                      <a:pt x="1045805" y="318470"/>
                    </a:cubicBezTo>
                    <a:cubicBezTo>
                      <a:pt x="1024395" y="318470"/>
                      <a:pt x="1010396" y="311059"/>
                      <a:pt x="1001338" y="302824"/>
                    </a:cubicBezTo>
                    <a:cubicBezTo>
                      <a:pt x="990632" y="302824"/>
                      <a:pt x="979104" y="296236"/>
                      <a:pt x="973340" y="291296"/>
                    </a:cubicBezTo>
                    <a:cubicBezTo>
                      <a:pt x="962635" y="280590"/>
                      <a:pt x="926402" y="277297"/>
                      <a:pt x="926402" y="277297"/>
                    </a:cubicBezTo>
                    <a:cubicBezTo>
                      <a:pt x="883582" y="320117"/>
                      <a:pt x="783118" y="274003"/>
                      <a:pt x="765826" y="291296"/>
                    </a:cubicBezTo>
                    <a:cubicBezTo>
                      <a:pt x="748533" y="308588"/>
                      <a:pt x="695007" y="281414"/>
                      <a:pt x="657128" y="278120"/>
                    </a:cubicBezTo>
                    <a:cubicBezTo>
                      <a:pt x="619248" y="275650"/>
                      <a:pt x="634894" y="220477"/>
                      <a:pt x="610190" y="220477"/>
                    </a:cubicBezTo>
                    <a:cubicBezTo>
                      <a:pt x="585486" y="220477"/>
                      <a:pt x="521255" y="120838"/>
                      <a:pt x="484199" y="148835"/>
                    </a:cubicBezTo>
                    <a:cubicBezTo>
                      <a:pt x="447143" y="176833"/>
                      <a:pt x="445496" y="120014"/>
                      <a:pt x="445496" y="77194"/>
                    </a:cubicBezTo>
                    <a:cubicBezTo>
                      <a:pt x="445496" y="34373"/>
                      <a:pt x="413381" y="23668"/>
                      <a:pt x="401029" y="36844"/>
                    </a:cubicBezTo>
                    <a:cubicBezTo>
                      <a:pt x="387854" y="50019"/>
                      <a:pt x="312095" y="7199"/>
                      <a:pt x="312095" y="17904"/>
                    </a:cubicBezTo>
                    <a:cubicBezTo>
                      <a:pt x="312095" y="28609"/>
                      <a:pt x="279156" y="3905"/>
                      <a:pt x="269274" y="31903"/>
                    </a:cubicBezTo>
                    <a:cubicBezTo>
                      <a:pt x="259393" y="59901"/>
                      <a:pt x="208338" y="47549"/>
                      <a:pt x="208338" y="17081"/>
                    </a:cubicBezTo>
                    <a:cubicBezTo>
                      <a:pt x="208338" y="-14211"/>
                      <a:pt x="103757" y="3082"/>
                      <a:pt x="96346" y="24492"/>
                    </a:cubicBezTo>
                    <a:cubicBezTo>
                      <a:pt x="88935" y="45902"/>
                      <a:pt x="52702" y="32727"/>
                      <a:pt x="52702" y="53313"/>
                    </a:cubicBezTo>
                    <a:cubicBezTo>
                      <a:pt x="52702" y="73900"/>
                      <a:pt x="0" y="56607"/>
                      <a:pt x="0" y="73900"/>
                    </a:cubicBezTo>
                    <a:cubicBezTo>
                      <a:pt x="0" y="91193"/>
                      <a:pt x="18940" y="85428"/>
                      <a:pt x="18940" y="103545"/>
                    </a:cubicBezTo>
                    <a:cubicBezTo>
                      <a:pt x="18940" y="121661"/>
                      <a:pt x="50232" y="161188"/>
                      <a:pt x="80700" y="169422"/>
                    </a:cubicBezTo>
                    <a:cubicBezTo>
                      <a:pt x="111992" y="177657"/>
                      <a:pt x="102934" y="205655"/>
                      <a:pt x="102934" y="229535"/>
                    </a:cubicBezTo>
                    <a:cubicBezTo>
                      <a:pt x="102934" y="253416"/>
                      <a:pt x="145754" y="254239"/>
                      <a:pt x="156459" y="292942"/>
                    </a:cubicBezTo>
                    <a:cubicBezTo>
                      <a:pt x="167164" y="331646"/>
                      <a:pt x="117756" y="364584"/>
                      <a:pt x="144930" y="371995"/>
                    </a:cubicBezTo>
                    <a:cubicBezTo>
                      <a:pt x="171281" y="379407"/>
                      <a:pt x="185280" y="419757"/>
                      <a:pt x="185280" y="441167"/>
                    </a:cubicBezTo>
                    <a:cubicBezTo>
                      <a:pt x="185280" y="462577"/>
                      <a:pt x="230571" y="441167"/>
                      <a:pt x="240453" y="451048"/>
                    </a:cubicBezTo>
                    <a:cubicBezTo>
                      <a:pt x="250334" y="460930"/>
                      <a:pt x="210808" y="481517"/>
                      <a:pt x="232218" y="483987"/>
                    </a:cubicBezTo>
                    <a:cubicBezTo>
                      <a:pt x="252805" y="486458"/>
                      <a:pt x="274215" y="544100"/>
                      <a:pt x="274215" y="544100"/>
                    </a:cubicBezTo>
                    <a:cubicBezTo>
                      <a:pt x="334328" y="559746"/>
                      <a:pt x="275038" y="629741"/>
                      <a:pt x="302213" y="629741"/>
                    </a:cubicBezTo>
                    <a:cubicBezTo>
                      <a:pt x="328564" y="629741"/>
                      <a:pt x="349974" y="661033"/>
                      <a:pt x="349974" y="661033"/>
                    </a:cubicBezTo>
                    <a:cubicBezTo>
                      <a:pt x="425733" y="661033"/>
                      <a:pt x="432321" y="719499"/>
                      <a:pt x="401029" y="733498"/>
                    </a:cubicBezTo>
                    <a:cubicBezTo>
                      <a:pt x="369737" y="746674"/>
                      <a:pt x="372208" y="762319"/>
                      <a:pt x="396912" y="787847"/>
                    </a:cubicBezTo>
                    <a:cubicBezTo>
                      <a:pt x="421616" y="812551"/>
                      <a:pt x="396912" y="856195"/>
                      <a:pt x="415028" y="874311"/>
                    </a:cubicBezTo>
                    <a:cubicBezTo>
                      <a:pt x="433144" y="892428"/>
                      <a:pt x="422439" y="917955"/>
                      <a:pt x="422439" y="934424"/>
                    </a:cubicBezTo>
                    <a:cubicBezTo>
                      <a:pt x="422439" y="950070"/>
                      <a:pt x="455378" y="953364"/>
                      <a:pt x="455378" y="994538"/>
                    </a:cubicBezTo>
                    <a:cubicBezTo>
                      <a:pt x="455378" y="1034887"/>
                      <a:pt x="501492" y="989597"/>
                      <a:pt x="495728" y="1015124"/>
                    </a:cubicBezTo>
                    <a:cubicBezTo>
                      <a:pt x="490787" y="1040652"/>
                      <a:pt x="463613" y="1047240"/>
                      <a:pt x="440556" y="1039828"/>
                    </a:cubicBezTo>
                    <a:cubicBezTo>
                      <a:pt x="417498" y="1033240"/>
                      <a:pt x="421616" y="1058768"/>
                      <a:pt x="421616" y="1081002"/>
                    </a:cubicBezTo>
                    <a:cubicBezTo>
                      <a:pt x="421616" y="1103235"/>
                      <a:pt x="321153" y="1099941"/>
                      <a:pt x="321153" y="1091707"/>
                    </a:cubicBezTo>
                    <a:cubicBezTo>
                      <a:pt x="321153" y="1083472"/>
                      <a:pt x="284097" y="1078531"/>
                      <a:pt x="284097" y="1106529"/>
                    </a:cubicBezTo>
                    <a:cubicBezTo>
                      <a:pt x="284097" y="1123822"/>
                      <a:pt x="266804" y="1140291"/>
                      <a:pt x="254452" y="1150173"/>
                    </a:cubicBezTo>
                    <a:cubicBezTo>
                      <a:pt x="281626" y="1180642"/>
                      <a:pt x="269274" y="1218521"/>
                      <a:pt x="293978" y="1244048"/>
                    </a:cubicBezTo>
                    <a:cubicBezTo>
                      <a:pt x="322800" y="1272870"/>
                      <a:pt x="368914" y="1253107"/>
                      <a:pt x="391147" y="1275340"/>
                    </a:cubicBezTo>
                    <a:cubicBezTo>
                      <a:pt x="413381" y="1297574"/>
                      <a:pt x="466907" y="1329689"/>
                      <a:pt x="526196" y="1359334"/>
                    </a:cubicBezTo>
                    <a:cubicBezTo>
                      <a:pt x="586309" y="1388979"/>
                      <a:pt x="634071" y="1470502"/>
                      <a:pt x="668656" y="1517440"/>
                    </a:cubicBezTo>
                    <a:cubicBezTo>
                      <a:pt x="677714" y="1529792"/>
                      <a:pt x="685949" y="1545438"/>
                      <a:pt x="692537" y="1562731"/>
                    </a:cubicBezTo>
                    <a:cubicBezTo>
                      <a:pt x="713947" y="1556143"/>
                      <a:pt x="742768" y="1563554"/>
                      <a:pt x="751827" y="1546261"/>
                    </a:cubicBezTo>
                    <a:cubicBezTo>
                      <a:pt x="763355" y="1522381"/>
                      <a:pt x="802882" y="1533086"/>
                      <a:pt x="802882" y="1548732"/>
                    </a:cubicBezTo>
                    <a:cubicBezTo>
                      <a:pt x="802882" y="1563554"/>
                      <a:pt x="843232" y="1590729"/>
                      <a:pt x="874523" y="1598140"/>
                    </a:cubicBezTo>
                    <a:cubicBezTo>
                      <a:pt x="905815" y="1605551"/>
                      <a:pt x="875347" y="1674723"/>
                      <a:pt x="907462" y="1674723"/>
                    </a:cubicBezTo>
                    <a:cubicBezTo>
                      <a:pt x="939577" y="1674723"/>
                      <a:pt x="944518" y="1725777"/>
                      <a:pt x="960988" y="1710132"/>
                    </a:cubicBezTo>
                    <a:cubicBezTo>
                      <a:pt x="976634" y="1694486"/>
                      <a:pt x="1026042" y="1715072"/>
                      <a:pt x="1026042" y="1692839"/>
                    </a:cubicBezTo>
                    <a:cubicBezTo>
                      <a:pt x="1026042" y="1670605"/>
                      <a:pt x="1048275" y="1664841"/>
                      <a:pt x="1091096" y="1677193"/>
                    </a:cubicBezTo>
                    <a:cubicBezTo>
                      <a:pt x="1133916" y="1688721"/>
                      <a:pt x="1133916" y="1745541"/>
                      <a:pt x="1133916" y="1770245"/>
                    </a:cubicBezTo>
                    <a:cubicBezTo>
                      <a:pt x="1133916" y="1794949"/>
                      <a:pt x="1133916" y="1802360"/>
                      <a:pt x="1170149" y="1802360"/>
                    </a:cubicBezTo>
                    <a:cubicBezTo>
                      <a:pt x="1206381" y="1802360"/>
                      <a:pt x="1232732" y="1859179"/>
                      <a:pt x="1232732" y="1886354"/>
                    </a:cubicBezTo>
                    <a:cubicBezTo>
                      <a:pt x="1232732" y="1913528"/>
                      <a:pt x="1270612" y="1924233"/>
                      <a:pt x="1325784" y="1869061"/>
                    </a:cubicBezTo>
                    <a:cubicBezTo>
                      <a:pt x="1380956" y="1813889"/>
                      <a:pt x="1365311" y="1897059"/>
                      <a:pt x="1418012" y="1869884"/>
                    </a:cubicBezTo>
                    <a:cubicBezTo>
                      <a:pt x="1470714" y="1843534"/>
                      <a:pt x="1438599" y="1784244"/>
                      <a:pt x="1455069" y="1766951"/>
                    </a:cubicBezTo>
                    <a:cubicBezTo>
                      <a:pt x="1471538" y="1750481"/>
                      <a:pt x="1510241" y="1760363"/>
                      <a:pt x="1526710" y="1766951"/>
                    </a:cubicBezTo>
                    <a:cubicBezTo>
                      <a:pt x="1542356" y="1773539"/>
                      <a:pt x="1553061" y="1740600"/>
                      <a:pt x="1566237" y="1708485"/>
                    </a:cubicBezTo>
                    <a:cubicBezTo>
                      <a:pt x="1579412" y="1676369"/>
                      <a:pt x="1699639" y="1679663"/>
                      <a:pt x="1674935" y="1654959"/>
                    </a:cubicBezTo>
                    <a:cubicBezTo>
                      <a:pt x="1650231" y="1630255"/>
                      <a:pt x="1628820" y="1570965"/>
                      <a:pt x="1646937" y="1497677"/>
                    </a:cubicBezTo>
                    <a:cubicBezTo>
                      <a:pt x="1661759" y="1437563"/>
                      <a:pt x="1724343" y="1435093"/>
                      <a:pt x="1760575" y="1443328"/>
                    </a:cubicBezTo>
                    <a:cubicBezTo>
                      <a:pt x="1772927" y="1403801"/>
                      <a:pt x="1800102" y="1397214"/>
                      <a:pt x="1815748" y="1412859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315FEAD-7874-41CA-8978-5A79AA853D52}"/>
                  </a:ext>
                </a:extLst>
              </p:cNvPr>
              <p:cNvSpPr/>
              <p:nvPr/>
            </p:nvSpPr>
            <p:spPr>
              <a:xfrm>
                <a:off x="1876507" y="538625"/>
                <a:ext cx="1763216" cy="1296112"/>
              </a:xfrm>
              <a:custGeom>
                <a:avLst/>
                <a:gdLst>
                  <a:gd name="connsiteX0" fmla="*/ 848996 w 1763216"/>
                  <a:gd name="connsiteY0" fmla="*/ 1286258 h 1296112"/>
                  <a:gd name="connsiteX1" fmla="*/ 972516 w 1763216"/>
                  <a:gd name="connsiteY1" fmla="*/ 1248378 h 1296112"/>
                  <a:gd name="connsiteX2" fmla="*/ 1058157 w 1763216"/>
                  <a:gd name="connsiteY2" fmla="*/ 1180854 h 1296112"/>
                  <a:gd name="connsiteX3" fmla="*/ 1248378 w 1763216"/>
                  <a:gd name="connsiteY3" fmla="*/ 1093566 h 1296112"/>
                  <a:gd name="connsiteX4" fmla="*/ 1385897 w 1763216"/>
                  <a:gd name="connsiteY4" fmla="*/ 1082861 h 1296112"/>
                  <a:gd name="connsiteX5" fmla="*/ 1575295 w 1763216"/>
                  <a:gd name="connsiteY5" fmla="*/ 1078744 h 1296112"/>
                  <a:gd name="connsiteX6" fmla="*/ 1618115 w 1763216"/>
                  <a:gd name="connsiteY6" fmla="*/ 972516 h 1296112"/>
                  <a:gd name="connsiteX7" fmla="*/ 1646113 w 1763216"/>
                  <a:gd name="connsiteY7" fmla="*/ 943695 h 1296112"/>
                  <a:gd name="connsiteX8" fmla="*/ 1635408 w 1763216"/>
                  <a:gd name="connsiteY8" fmla="*/ 890993 h 1296112"/>
                  <a:gd name="connsiteX9" fmla="*/ 1592588 w 1763216"/>
                  <a:gd name="connsiteY9" fmla="*/ 809469 h 1296112"/>
                  <a:gd name="connsiteX10" fmla="*/ 1580236 w 1763216"/>
                  <a:gd name="connsiteY10" fmla="*/ 722182 h 1296112"/>
                  <a:gd name="connsiteX11" fmla="*/ 1649407 w 1763216"/>
                  <a:gd name="connsiteY11" fmla="*/ 674421 h 1296112"/>
                  <a:gd name="connsiteX12" fmla="*/ 1686463 w 1763216"/>
                  <a:gd name="connsiteY12" fmla="*/ 638188 h 1296112"/>
                  <a:gd name="connsiteX13" fmla="*/ 1763046 w 1763216"/>
                  <a:gd name="connsiteY13" fmla="*/ 607720 h 1296112"/>
                  <a:gd name="connsiteX14" fmla="*/ 1678229 w 1763216"/>
                  <a:gd name="connsiteY14" fmla="*/ 522079 h 1296112"/>
                  <a:gd name="connsiteX15" fmla="*/ 1618939 w 1763216"/>
                  <a:gd name="connsiteY15" fmla="*/ 492434 h 1296112"/>
                  <a:gd name="connsiteX16" fmla="*/ 1630467 w 1763216"/>
                  <a:gd name="connsiteY16" fmla="*/ 441379 h 1296112"/>
                  <a:gd name="connsiteX17" fmla="*/ 1519299 w 1763216"/>
                  <a:gd name="connsiteY17" fmla="*/ 416675 h 1296112"/>
                  <a:gd name="connsiteX18" fmla="*/ 1461656 w 1763216"/>
                  <a:gd name="connsiteY18" fmla="*/ 444673 h 1296112"/>
                  <a:gd name="connsiteX19" fmla="*/ 1450128 w 1763216"/>
                  <a:gd name="connsiteY19" fmla="*/ 394441 h 1296112"/>
                  <a:gd name="connsiteX20" fmla="*/ 1377663 w 1763216"/>
                  <a:gd name="connsiteY20" fmla="*/ 351621 h 1296112"/>
                  <a:gd name="connsiteX21" fmla="*/ 1245084 w 1763216"/>
                  <a:gd name="connsiteY21" fmla="*/ 357385 h 1296112"/>
                  <a:gd name="connsiteX22" fmla="*/ 1132269 w 1763216"/>
                  <a:gd name="connsiteY22" fmla="*/ 351621 h 1296112"/>
                  <a:gd name="connsiteX23" fmla="*/ 1061451 w 1763216"/>
                  <a:gd name="connsiteY23" fmla="*/ 350798 h 1296112"/>
                  <a:gd name="connsiteX24" fmla="*/ 996397 w 1763216"/>
                  <a:gd name="connsiteY24" fmla="*/ 318682 h 1296112"/>
                  <a:gd name="connsiteX25" fmla="*/ 946989 w 1763216"/>
                  <a:gd name="connsiteY25" fmla="*/ 317859 h 1296112"/>
                  <a:gd name="connsiteX26" fmla="*/ 853937 w 1763216"/>
                  <a:gd name="connsiteY26" fmla="*/ 307154 h 1296112"/>
                  <a:gd name="connsiteX27" fmla="*/ 807823 w 1763216"/>
                  <a:gd name="connsiteY27" fmla="*/ 289861 h 1296112"/>
                  <a:gd name="connsiteX28" fmla="*/ 807823 w 1763216"/>
                  <a:gd name="connsiteY28" fmla="*/ 278332 h 1296112"/>
                  <a:gd name="connsiteX29" fmla="*/ 817704 w 1763216"/>
                  <a:gd name="connsiteY29" fmla="*/ 217396 h 1296112"/>
                  <a:gd name="connsiteX30" fmla="*/ 784765 w 1763216"/>
                  <a:gd name="connsiteY30" fmla="*/ 163870 h 1296112"/>
                  <a:gd name="connsiteX31" fmla="*/ 779825 w 1763216"/>
                  <a:gd name="connsiteY31" fmla="*/ 214925 h 1296112"/>
                  <a:gd name="connsiteX32" fmla="*/ 763355 w 1763216"/>
                  <a:gd name="connsiteY32" fmla="*/ 273392 h 1296112"/>
                  <a:gd name="connsiteX33" fmla="*/ 639012 w 1763216"/>
                  <a:gd name="connsiteY33" fmla="*/ 304683 h 1296112"/>
                  <a:gd name="connsiteX34" fmla="*/ 546783 w 1763216"/>
                  <a:gd name="connsiteY34" fmla="*/ 299742 h 1296112"/>
                  <a:gd name="connsiteX35" fmla="*/ 408440 w 1763216"/>
                  <a:gd name="connsiteY35" fmla="*/ 326093 h 1296112"/>
                  <a:gd name="connsiteX36" fmla="*/ 415028 w 1763216"/>
                  <a:gd name="connsiteY36" fmla="*/ 220690 h 1296112"/>
                  <a:gd name="connsiteX37" fmla="*/ 439732 w 1763216"/>
                  <a:gd name="connsiteY37" fmla="*/ 183633 h 1296112"/>
                  <a:gd name="connsiteX38" fmla="*/ 414205 w 1763216"/>
                  <a:gd name="connsiteY38" fmla="*/ 153989 h 1296112"/>
                  <a:gd name="connsiteX39" fmla="*/ 364797 w 1763216"/>
                  <a:gd name="connsiteY39" fmla="*/ 191045 h 1296112"/>
                  <a:gd name="connsiteX40" fmla="*/ 348327 w 1763216"/>
                  <a:gd name="connsiteY40" fmla="*/ 213278 h 1296112"/>
                  <a:gd name="connsiteX41" fmla="*/ 311271 w 1763216"/>
                  <a:gd name="connsiteY41" fmla="*/ 184457 h 1296112"/>
                  <a:gd name="connsiteX42" fmla="*/ 323623 w 1763216"/>
                  <a:gd name="connsiteY42" fmla="*/ 136696 h 1296112"/>
                  <a:gd name="connsiteX43" fmla="*/ 331858 w 1763216"/>
                  <a:gd name="connsiteY43" fmla="*/ 79053 h 1296112"/>
                  <a:gd name="connsiteX44" fmla="*/ 329387 w 1763216"/>
                  <a:gd name="connsiteY44" fmla="*/ 0 h 1296112"/>
                  <a:gd name="connsiteX45" fmla="*/ 0 w 1763216"/>
                  <a:gd name="connsiteY45" fmla="*/ 94699 h 1296112"/>
                  <a:gd name="connsiteX46" fmla="*/ 347504 w 1763216"/>
                  <a:gd name="connsiteY46" fmla="*/ 477612 h 1296112"/>
                  <a:gd name="connsiteX47" fmla="*/ 161400 w 1763216"/>
                  <a:gd name="connsiteY47" fmla="*/ 661245 h 1296112"/>
                  <a:gd name="connsiteX48" fmla="*/ 149871 w 1763216"/>
                  <a:gd name="connsiteY48" fmla="*/ 668656 h 1296112"/>
                  <a:gd name="connsiteX49" fmla="*/ 235512 w 1763216"/>
                  <a:gd name="connsiteY49" fmla="*/ 781471 h 1296112"/>
                  <a:gd name="connsiteX50" fmla="*/ 299743 w 1763216"/>
                  <a:gd name="connsiteY50" fmla="*/ 823468 h 1296112"/>
                  <a:gd name="connsiteX51" fmla="*/ 390324 w 1763216"/>
                  <a:gd name="connsiteY51" fmla="*/ 836644 h 1296112"/>
                  <a:gd name="connsiteX52" fmla="*/ 403499 w 1763216"/>
                  <a:gd name="connsiteY52" fmla="*/ 988986 h 1296112"/>
                  <a:gd name="connsiteX53" fmla="*/ 436438 w 1763216"/>
                  <a:gd name="connsiteY53" fmla="*/ 1028512 h 1296112"/>
                  <a:gd name="connsiteX54" fmla="*/ 467730 w 1763216"/>
                  <a:gd name="connsiteY54" fmla="*/ 997220 h 1296112"/>
                  <a:gd name="connsiteX55" fmla="*/ 467730 w 1763216"/>
                  <a:gd name="connsiteY55" fmla="*/ 957694 h 1296112"/>
                  <a:gd name="connsiteX56" fmla="*/ 508080 w 1763216"/>
                  <a:gd name="connsiteY56" fmla="*/ 933813 h 1296112"/>
                  <a:gd name="connsiteX57" fmla="*/ 551724 w 1763216"/>
                  <a:gd name="connsiteY57" fmla="*/ 915697 h 1296112"/>
                  <a:gd name="connsiteX58" fmla="*/ 606896 w 1763216"/>
                  <a:gd name="connsiteY58" fmla="*/ 937107 h 1296112"/>
                  <a:gd name="connsiteX59" fmla="*/ 625836 w 1763216"/>
                  <a:gd name="connsiteY59" fmla="*/ 1065568 h 1296112"/>
                  <a:gd name="connsiteX60" fmla="*/ 704065 w 1763216"/>
                  <a:gd name="connsiteY60" fmla="*/ 1151209 h 1296112"/>
                  <a:gd name="connsiteX61" fmla="*/ 743592 w 1763216"/>
                  <a:gd name="connsiteY61" fmla="*/ 1195676 h 1296112"/>
                  <a:gd name="connsiteX62" fmla="*/ 776531 w 1763216"/>
                  <a:gd name="connsiteY62" fmla="*/ 1256613 h 1296112"/>
                  <a:gd name="connsiteX63" fmla="*/ 770766 w 1763216"/>
                  <a:gd name="connsiteY63" fmla="*/ 1295316 h 1296112"/>
                  <a:gd name="connsiteX64" fmla="*/ 848996 w 1763216"/>
                  <a:gd name="connsiteY64" fmla="*/ 1286258 h 12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763216" h="1296112">
                    <a:moveTo>
                      <a:pt x="848996" y="1286258"/>
                    </a:moveTo>
                    <a:cubicBezTo>
                      <a:pt x="904992" y="1267318"/>
                      <a:pt x="942871" y="1278846"/>
                      <a:pt x="972516" y="1248378"/>
                    </a:cubicBezTo>
                    <a:cubicBezTo>
                      <a:pt x="1002161" y="1218733"/>
                      <a:pt x="1022748" y="1189088"/>
                      <a:pt x="1058157" y="1180854"/>
                    </a:cubicBezTo>
                    <a:cubicBezTo>
                      <a:pt x="1094390" y="1173442"/>
                      <a:pt x="1226968" y="1133916"/>
                      <a:pt x="1248378" y="1093566"/>
                    </a:cubicBezTo>
                    <a:cubicBezTo>
                      <a:pt x="1248378" y="1093566"/>
                      <a:pt x="1278023" y="1082861"/>
                      <a:pt x="1385897" y="1082861"/>
                    </a:cubicBezTo>
                    <a:cubicBezTo>
                      <a:pt x="1493772" y="1082861"/>
                      <a:pt x="1575295" y="1078744"/>
                      <a:pt x="1575295" y="1078744"/>
                    </a:cubicBezTo>
                    <a:cubicBezTo>
                      <a:pt x="1555532" y="1058980"/>
                      <a:pt x="1582706" y="965928"/>
                      <a:pt x="1618115" y="972516"/>
                    </a:cubicBezTo>
                    <a:cubicBezTo>
                      <a:pt x="1653524" y="979104"/>
                      <a:pt x="1653524" y="962634"/>
                      <a:pt x="1646113" y="943695"/>
                    </a:cubicBezTo>
                    <a:cubicBezTo>
                      <a:pt x="1638702" y="924755"/>
                      <a:pt x="1635408" y="890993"/>
                      <a:pt x="1635408" y="890993"/>
                    </a:cubicBezTo>
                    <a:cubicBezTo>
                      <a:pt x="1607410" y="879464"/>
                      <a:pt x="1622233" y="814410"/>
                      <a:pt x="1592588" y="809469"/>
                    </a:cubicBezTo>
                    <a:cubicBezTo>
                      <a:pt x="1562943" y="804529"/>
                      <a:pt x="1580236" y="722182"/>
                      <a:pt x="1580236" y="722182"/>
                    </a:cubicBezTo>
                    <a:cubicBezTo>
                      <a:pt x="1623056" y="715594"/>
                      <a:pt x="1614821" y="668656"/>
                      <a:pt x="1649407" y="674421"/>
                    </a:cubicBezTo>
                    <a:cubicBezTo>
                      <a:pt x="1684816" y="680185"/>
                      <a:pt x="1680699" y="667833"/>
                      <a:pt x="1686463" y="638188"/>
                    </a:cubicBezTo>
                    <a:cubicBezTo>
                      <a:pt x="1692228" y="608543"/>
                      <a:pt x="1758928" y="627483"/>
                      <a:pt x="1763046" y="607720"/>
                    </a:cubicBezTo>
                    <a:cubicBezTo>
                      <a:pt x="1767163" y="587956"/>
                      <a:pt x="1695521" y="539372"/>
                      <a:pt x="1678229" y="522079"/>
                    </a:cubicBezTo>
                    <a:cubicBezTo>
                      <a:pt x="1660936" y="504786"/>
                      <a:pt x="1628820" y="510550"/>
                      <a:pt x="1618939" y="492434"/>
                    </a:cubicBezTo>
                    <a:cubicBezTo>
                      <a:pt x="1608234" y="475141"/>
                      <a:pt x="1638702" y="459495"/>
                      <a:pt x="1630467" y="441379"/>
                    </a:cubicBezTo>
                    <a:cubicBezTo>
                      <a:pt x="1622233" y="423263"/>
                      <a:pt x="1562943" y="416675"/>
                      <a:pt x="1519299" y="416675"/>
                    </a:cubicBezTo>
                    <a:cubicBezTo>
                      <a:pt x="1475655" y="416675"/>
                      <a:pt x="1479773" y="444673"/>
                      <a:pt x="1461656" y="444673"/>
                    </a:cubicBezTo>
                    <a:cubicBezTo>
                      <a:pt x="1444364" y="444673"/>
                      <a:pt x="1445187" y="424910"/>
                      <a:pt x="1450128" y="394441"/>
                    </a:cubicBezTo>
                    <a:cubicBezTo>
                      <a:pt x="1455892" y="363973"/>
                      <a:pt x="1405660" y="343386"/>
                      <a:pt x="1377663" y="351621"/>
                    </a:cubicBezTo>
                    <a:cubicBezTo>
                      <a:pt x="1349665" y="359856"/>
                      <a:pt x="1278023" y="375502"/>
                      <a:pt x="1245084" y="357385"/>
                    </a:cubicBezTo>
                    <a:cubicBezTo>
                      <a:pt x="1211322" y="339269"/>
                      <a:pt x="1156150" y="317035"/>
                      <a:pt x="1132269" y="351621"/>
                    </a:cubicBezTo>
                    <a:cubicBezTo>
                      <a:pt x="1108388" y="387030"/>
                      <a:pt x="1082038" y="371384"/>
                      <a:pt x="1061451" y="350798"/>
                    </a:cubicBezTo>
                    <a:cubicBezTo>
                      <a:pt x="1040864" y="330211"/>
                      <a:pt x="999691" y="302213"/>
                      <a:pt x="996397" y="318682"/>
                    </a:cubicBezTo>
                    <a:cubicBezTo>
                      <a:pt x="993103" y="335152"/>
                      <a:pt x="954400" y="344210"/>
                      <a:pt x="946989" y="317859"/>
                    </a:cubicBezTo>
                    <a:cubicBezTo>
                      <a:pt x="939577" y="291508"/>
                      <a:pt x="879464" y="301389"/>
                      <a:pt x="853937" y="307154"/>
                    </a:cubicBezTo>
                    <a:cubicBezTo>
                      <a:pt x="828409" y="313741"/>
                      <a:pt x="813587" y="295625"/>
                      <a:pt x="807823" y="289861"/>
                    </a:cubicBezTo>
                    <a:cubicBezTo>
                      <a:pt x="802058" y="284097"/>
                      <a:pt x="807823" y="278332"/>
                      <a:pt x="807823" y="278332"/>
                    </a:cubicBezTo>
                    <a:cubicBezTo>
                      <a:pt x="843232" y="242923"/>
                      <a:pt x="811116" y="234688"/>
                      <a:pt x="817704" y="217396"/>
                    </a:cubicBezTo>
                    <a:cubicBezTo>
                      <a:pt x="824292" y="200103"/>
                      <a:pt x="797941" y="159753"/>
                      <a:pt x="784765" y="163870"/>
                    </a:cubicBezTo>
                    <a:cubicBezTo>
                      <a:pt x="772413" y="167988"/>
                      <a:pt x="790530" y="198456"/>
                      <a:pt x="779825" y="214925"/>
                    </a:cubicBezTo>
                    <a:cubicBezTo>
                      <a:pt x="769120" y="231395"/>
                      <a:pt x="763355" y="248687"/>
                      <a:pt x="763355" y="273392"/>
                    </a:cubicBezTo>
                    <a:cubicBezTo>
                      <a:pt x="763355" y="298096"/>
                      <a:pt x="661245" y="274215"/>
                      <a:pt x="639012" y="304683"/>
                    </a:cubicBezTo>
                    <a:cubicBezTo>
                      <a:pt x="616778" y="335152"/>
                      <a:pt x="599485" y="309624"/>
                      <a:pt x="546783" y="299742"/>
                    </a:cubicBezTo>
                    <a:cubicBezTo>
                      <a:pt x="494081" y="289861"/>
                      <a:pt x="435615" y="322800"/>
                      <a:pt x="408440" y="326093"/>
                    </a:cubicBezTo>
                    <a:cubicBezTo>
                      <a:pt x="381266" y="329387"/>
                      <a:pt x="388677" y="237982"/>
                      <a:pt x="415028" y="220690"/>
                    </a:cubicBezTo>
                    <a:cubicBezTo>
                      <a:pt x="441379" y="204220"/>
                      <a:pt x="447143" y="183633"/>
                      <a:pt x="439732" y="183633"/>
                    </a:cubicBezTo>
                    <a:cubicBezTo>
                      <a:pt x="432321" y="183633"/>
                      <a:pt x="423263" y="174575"/>
                      <a:pt x="414205" y="153989"/>
                    </a:cubicBezTo>
                    <a:cubicBezTo>
                      <a:pt x="405146" y="133402"/>
                      <a:pt x="364797" y="164694"/>
                      <a:pt x="364797" y="191045"/>
                    </a:cubicBezTo>
                    <a:cubicBezTo>
                      <a:pt x="364797" y="218219"/>
                      <a:pt x="348327" y="223160"/>
                      <a:pt x="348327" y="213278"/>
                    </a:cubicBezTo>
                    <a:cubicBezTo>
                      <a:pt x="348327" y="203397"/>
                      <a:pt x="298096" y="197632"/>
                      <a:pt x="311271" y="184457"/>
                    </a:cubicBezTo>
                    <a:cubicBezTo>
                      <a:pt x="323623" y="172105"/>
                      <a:pt x="307977" y="152342"/>
                      <a:pt x="323623" y="136696"/>
                    </a:cubicBezTo>
                    <a:cubicBezTo>
                      <a:pt x="339269" y="121050"/>
                      <a:pt x="340916" y="88935"/>
                      <a:pt x="331858" y="79053"/>
                    </a:cubicBezTo>
                    <a:cubicBezTo>
                      <a:pt x="325270" y="72465"/>
                      <a:pt x="327740" y="25528"/>
                      <a:pt x="329387" y="0"/>
                    </a:cubicBezTo>
                    <a:lnTo>
                      <a:pt x="0" y="94699"/>
                    </a:lnTo>
                    <a:lnTo>
                      <a:pt x="347504" y="477612"/>
                    </a:lnTo>
                    <a:cubicBezTo>
                      <a:pt x="196809" y="499022"/>
                      <a:pt x="195162" y="627483"/>
                      <a:pt x="161400" y="661245"/>
                    </a:cubicBezTo>
                    <a:cubicBezTo>
                      <a:pt x="158929" y="663715"/>
                      <a:pt x="154812" y="666186"/>
                      <a:pt x="149871" y="668656"/>
                    </a:cubicBezTo>
                    <a:cubicBezTo>
                      <a:pt x="179516" y="690067"/>
                      <a:pt x="247864" y="744415"/>
                      <a:pt x="235512" y="781471"/>
                    </a:cubicBezTo>
                    <a:cubicBezTo>
                      <a:pt x="220690" y="828409"/>
                      <a:pt x="264333" y="834173"/>
                      <a:pt x="299743" y="823468"/>
                    </a:cubicBezTo>
                    <a:cubicBezTo>
                      <a:pt x="335152" y="812763"/>
                      <a:pt x="363150" y="830056"/>
                      <a:pt x="390324" y="836644"/>
                    </a:cubicBezTo>
                    <a:cubicBezTo>
                      <a:pt x="418322" y="843232"/>
                      <a:pt x="422439" y="955223"/>
                      <a:pt x="403499" y="988986"/>
                    </a:cubicBezTo>
                    <a:cubicBezTo>
                      <a:pt x="384560" y="1023571"/>
                      <a:pt x="422439" y="1028512"/>
                      <a:pt x="436438" y="1028512"/>
                    </a:cubicBezTo>
                    <a:cubicBezTo>
                      <a:pt x="450437" y="1028512"/>
                      <a:pt x="467730" y="1017807"/>
                      <a:pt x="467730" y="997220"/>
                    </a:cubicBezTo>
                    <a:cubicBezTo>
                      <a:pt x="467730" y="976634"/>
                      <a:pt x="467730" y="969222"/>
                      <a:pt x="467730" y="957694"/>
                    </a:cubicBezTo>
                    <a:cubicBezTo>
                      <a:pt x="467730" y="946165"/>
                      <a:pt x="494081" y="947812"/>
                      <a:pt x="508080" y="933813"/>
                    </a:cubicBezTo>
                    <a:cubicBezTo>
                      <a:pt x="522079" y="919814"/>
                      <a:pt x="536078" y="900051"/>
                      <a:pt x="551724" y="915697"/>
                    </a:cubicBezTo>
                    <a:cubicBezTo>
                      <a:pt x="567370" y="931343"/>
                      <a:pt x="583839" y="937107"/>
                      <a:pt x="606896" y="937107"/>
                    </a:cubicBezTo>
                    <a:cubicBezTo>
                      <a:pt x="630777" y="937107"/>
                      <a:pt x="600309" y="1065568"/>
                      <a:pt x="625836" y="1065568"/>
                    </a:cubicBezTo>
                    <a:cubicBezTo>
                      <a:pt x="651364" y="1065568"/>
                      <a:pt x="704065" y="1119917"/>
                      <a:pt x="704065" y="1151209"/>
                    </a:cubicBezTo>
                    <a:cubicBezTo>
                      <a:pt x="704065" y="1182501"/>
                      <a:pt x="719711" y="1201440"/>
                      <a:pt x="743592" y="1195676"/>
                    </a:cubicBezTo>
                    <a:cubicBezTo>
                      <a:pt x="767472" y="1190735"/>
                      <a:pt x="776531" y="1200617"/>
                      <a:pt x="776531" y="1256613"/>
                    </a:cubicBezTo>
                    <a:cubicBezTo>
                      <a:pt x="776531" y="1273906"/>
                      <a:pt x="774060" y="1286258"/>
                      <a:pt x="770766" y="1295316"/>
                    </a:cubicBezTo>
                    <a:cubicBezTo>
                      <a:pt x="791353" y="1296963"/>
                      <a:pt x="818528" y="1296963"/>
                      <a:pt x="848996" y="1286258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2CB43AF-3ECA-482D-95D7-E542D3AC3A70}"/>
                  </a:ext>
                </a:extLst>
              </p:cNvPr>
              <p:cNvSpPr/>
              <p:nvPr/>
            </p:nvSpPr>
            <p:spPr>
              <a:xfrm>
                <a:off x="2626105" y="1614095"/>
                <a:ext cx="1845974" cy="1417135"/>
              </a:xfrm>
              <a:custGeom>
                <a:avLst/>
                <a:gdLst>
                  <a:gd name="connsiteX0" fmla="*/ 894869 w 1845974"/>
                  <a:gd name="connsiteY0" fmla="*/ 1237653 h 1417135"/>
                  <a:gd name="connsiteX1" fmla="*/ 947570 w 1845974"/>
                  <a:gd name="connsiteY1" fmla="*/ 1213772 h 1417135"/>
                  <a:gd name="connsiteX2" fmla="*/ 1021683 w 1845974"/>
                  <a:gd name="connsiteY2" fmla="*/ 1117426 h 1417135"/>
                  <a:gd name="connsiteX3" fmla="*/ 1087560 w 1845974"/>
                  <a:gd name="connsiteY3" fmla="*/ 1052372 h 1417135"/>
                  <a:gd name="connsiteX4" fmla="*/ 1153438 w 1845974"/>
                  <a:gd name="connsiteY4" fmla="*/ 1009552 h 1417135"/>
                  <a:gd name="connsiteX5" fmla="*/ 1229197 w 1845974"/>
                  <a:gd name="connsiteY5" fmla="*/ 956850 h 1417135"/>
                  <a:gd name="connsiteX6" fmla="*/ 1352717 w 1845974"/>
                  <a:gd name="connsiteY6" fmla="*/ 845682 h 1417135"/>
                  <a:gd name="connsiteX7" fmla="*/ 1435064 w 1845974"/>
                  <a:gd name="connsiteY7" fmla="*/ 769923 h 1417135"/>
                  <a:gd name="connsiteX8" fmla="*/ 1464709 w 1845974"/>
                  <a:gd name="connsiteY8" fmla="*/ 760041 h 1417135"/>
                  <a:gd name="connsiteX9" fmla="*/ 1509176 w 1845974"/>
                  <a:gd name="connsiteY9" fmla="*/ 708986 h 1417135"/>
                  <a:gd name="connsiteX10" fmla="*/ 1508352 w 1845974"/>
                  <a:gd name="connsiteY10" fmla="*/ 586289 h 1417135"/>
                  <a:gd name="connsiteX11" fmla="*/ 1692809 w 1845974"/>
                  <a:gd name="connsiteY11" fmla="*/ 486649 h 1417135"/>
                  <a:gd name="connsiteX12" fmla="*/ 1799860 w 1845974"/>
                  <a:gd name="connsiteY12" fmla="*/ 401009 h 1417135"/>
                  <a:gd name="connsiteX13" fmla="*/ 1788332 w 1845974"/>
                  <a:gd name="connsiteY13" fmla="*/ 357365 h 1417135"/>
                  <a:gd name="connsiteX14" fmla="*/ 1845975 w 1845974"/>
                  <a:gd name="connsiteY14" fmla="*/ 307133 h 1417135"/>
                  <a:gd name="connsiteX15" fmla="*/ 1841034 w 1845974"/>
                  <a:gd name="connsiteY15" fmla="*/ 284076 h 1417135"/>
                  <a:gd name="connsiteX16" fmla="*/ 1824564 w 1845974"/>
                  <a:gd name="connsiteY16" fmla="*/ 232198 h 1417135"/>
                  <a:gd name="connsiteX17" fmla="*/ 1685398 w 1845974"/>
                  <a:gd name="connsiteY17" fmla="*/ 241256 h 1417135"/>
                  <a:gd name="connsiteX18" fmla="*/ 1518234 w 1845974"/>
                  <a:gd name="connsiteY18" fmla="*/ 191024 h 1417135"/>
                  <a:gd name="connsiteX19" fmla="*/ 1460591 w 1845974"/>
                  <a:gd name="connsiteY19" fmla="*/ 205847 h 1417135"/>
                  <a:gd name="connsiteX20" fmla="*/ 1412830 w 1845974"/>
                  <a:gd name="connsiteY20" fmla="*/ 243726 h 1417135"/>
                  <a:gd name="connsiteX21" fmla="*/ 1313191 w 1845974"/>
                  <a:gd name="connsiteY21" fmla="*/ 195965 h 1417135"/>
                  <a:gd name="connsiteX22" fmla="*/ 1318131 w 1845974"/>
                  <a:gd name="connsiteY22" fmla="*/ 144910 h 1417135"/>
                  <a:gd name="connsiteX23" fmla="*/ 1282722 w 1845974"/>
                  <a:gd name="connsiteY23" fmla="*/ 128441 h 1417135"/>
                  <a:gd name="connsiteX24" fmla="*/ 1243196 w 1845974"/>
                  <a:gd name="connsiteY24" fmla="*/ 107031 h 1417135"/>
                  <a:gd name="connsiteX25" fmla="*/ 1191317 w 1845974"/>
                  <a:gd name="connsiteY25" fmla="*/ 52682 h 1417135"/>
                  <a:gd name="connsiteX26" fmla="*/ 1075208 w 1845974"/>
                  <a:gd name="connsiteY26" fmla="*/ 18096 h 1417135"/>
                  <a:gd name="connsiteX27" fmla="*/ 1025800 w 1845974"/>
                  <a:gd name="connsiteY27" fmla="*/ 22213 h 1417135"/>
                  <a:gd name="connsiteX28" fmla="*/ 865224 w 1845974"/>
                  <a:gd name="connsiteY28" fmla="*/ 13979 h 1417135"/>
                  <a:gd name="connsiteX29" fmla="*/ 826521 w 1845974"/>
                  <a:gd name="connsiteY29" fmla="*/ 1627 h 1417135"/>
                  <a:gd name="connsiteX30" fmla="*/ 637123 w 1845974"/>
                  <a:gd name="connsiteY30" fmla="*/ 5744 h 1417135"/>
                  <a:gd name="connsiteX31" fmla="*/ 499604 w 1845974"/>
                  <a:gd name="connsiteY31" fmla="*/ 16449 h 1417135"/>
                  <a:gd name="connsiteX32" fmla="*/ 309383 w 1845974"/>
                  <a:gd name="connsiteY32" fmla="*/ 103737 h 1417135"/>
                  <a:gd name="connsiteX33" fmla="*/ 223742 w 1845974"/>
                  <a:gd name="connsiteY33" fmla="*/ 171261 h 1417135"/>
                  <a:gd name="connsiteX34" fmla="*/ 100222 w 1845974"/>
                  <a:gd name="connsiteY34" fmla="*/ 209141 h 1417135"/>
                  <a:gd name="connsiteX35" fmla="*/ 23639 w 1845974"/>
                  <a:gd name="connsiteY35" fmla="*/ 218199 h 1417135"/>
                  <a:gd name="connsiteX36" fmla="*/ 582 w 1845974"/>
                  <a:gd name="connsiteY36" fmla="*/ 262666 h 1417135"/>
                  <a:gd name="connsiteX37" fmla="*/ 94457 w 1845974"/>
                  <a:gd name="connsiteY37" fmla="*/ 345013 h 1417135"/>
                  <a:gd name="connsiteX38" fmla="*/ 582 w 1845974"/>
                  <a:gd name="connsiteY38" fmla="*/ 377952 h 1417135"/>
                  <a:gd name="connsiteX39" fmla="*/ 105986 w 1845974"/>
                  <a:gd name="connsiteY39" fmla="*/ 396891 h 1417135"/>
                  <a:gd name="connsiteX40" fmla="*/ 241858 w 1845974"/>
                  <a:gd name="connsiteY40" fmla="*/ 480062 h 1417135"/>
                  <a:gd name="connsiteX41" fmla="*/ 284679 w 1845974"/>
                  <a:gd name="connsiteY41" fmla="*/ 634874 h 1417135"/>
                  <a:gd name="connsiteX42" fmla="*/ 326675 w 1845974"/>
                  <a:gd name="connsiteY42" fmla="*/ 718044 h 1417135"/>
                  <a:gd name="connsiteX43" fmla="*/ 287972 w 1845974"/>
                  <a:gd name="connsiteY43" fmla="*/ 729573 h 1417135"/>
                  <a:gd name="connsiteX44" fmla="*/ 229506 w 1845974"/>
                  <a:gd name="connsiteY44" fmla="*/ 713103 h 1417135"/>
                  <a:gd name="connsiteX45" fmla="*/ 233624 w 1845974"/>
                  <a:gd name="connsiteY45" fmla="*/ 746042 h 1417135"/>
                  <a:gd name="connsiteX46" fmla="*/ 213037 w 1845974"/>
                  <a:gd name="connsiteY46" fmla="*/ 771570 h 1417135"/>
                  <a:gd name="connsiteX47" fmla="*/ 143865 w 1845974"/>
                  <a:gd name="connsiteY47" fmla="*/ 833330 h 1417135"/>
                  <a:gd name="connsiteX48" fmla="*/ 120808 w 1845974"/>
                  <a:gd name="connsiteY48" fmla="*/ 853093 h 1417135"/>
                  <a:gd name="connsiteX49" fmla="*/ 165276 w 1845974"/>
                  <a:gd name="connsiteY49" fmla="*/ 868739 h 1417135"/>
                  <a:gd name="connsiteX50" fmla="*/ 203979 w 1845974"/>
                  <a:gd name="connsiteY50" fmla="*/ 925558 h 1417135"/>
                  <a:gd name="connsiteX51" fmla="*/ 250093 w 1845974"/>
                  <a:gd name="connsiteY51" fmla="*/ 989789 h 1417135"/>
                  <a:gd name="connsiteX52" fmla="*/ 276444 w 1845974"/>
                  <a:gd name="connsiteY52" fmla="*/ 1079547 h 1417135"/>
                  <a:gd name="connsiteX53" fmla="*/ 283032 w 1845974"/>
                  <a:gd name="connsiteY53" fmla="*/ 1231888 h 1417135"/>
                  <a:gd name="connsiteX54" fmla="*/ 275620 w 1845974"/>
                  <a:gd name="connsiteY54" fmla="*/ 1366114 h 1417135"/>
                  <a:gd name="connsiteX55" fmla="*/ 350556 w 1845974"/>
                  <a:gd name="connsiteY55" fmla="*/ 1380936 h 1417135"/>
                  <a:gd name="connsiteX56" fmla="*/ 381848 w 1845974"/>
                  <a:gd name="connsiteY56" fmla="*/ 1398229 h 1417135"/>
                  <a:gd name="connsiteX57" fmla="*/ 418904 w 1845974"/>
                  <a:gd name="connsiteY57" fmla="*/ 1404817 h 1417135"/>
                  <a:gd name="connsiteX58" fmla="*/ 476547 w 1845974"/>
                  <a:gd name="connsiteY58" fmla="*/ 1404817 h 1417135"/>
                  <a:gd name="connsiteX59" fmla="*/ 492193 w 1845974"/>
                  <a:gd name="connsiteY59" fmla="*/ 1357055 h 1417135"/>
                  <a:gd name="connsiteX60" fmla="*/ 566305 w 1845974"/>
                  <a:gd name="connsiteY60" fmla="*/ 1360349 h 1417135"/>
                  <a:gd name="connsiteX61" fmla="*/ 642887 w 1845974"/>
                  <a:gd name="connsiteY61" fmla="*/ 1306001 h 1417135"/>
                  <a:gd name="connsiteX62" fmla="*/ 758173 w 1845974"/>
                  <a:gd name="connsiteY62" fmla="*/ 1321646 h 1417135"/>
                  <a:gd name="connsiteX63" fmla="*/ 789465 w 1845974"/>
                  <a:gd name="connsiteY63" fmla="*/ 1268945 h 1417135"/>
                  <a:gd name="connsiteX64" fmla="*/ 894869 w 1845974"/>
                  <a:gd name="connsiteY64" fmla="*/ 1237653 h 141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845974" h="1417135">
                    <a:moveTo>
                      <a:pt x="894869" y="1237653"/>
                    </a:moveTo>
                    <a:cubicBezTo>
                      <a:pt x="905574" y="1216242"/>
                      <a:pt x="920396" y="1213772"/>
                      <a:pt x="947570" y="1213772"/>
                    </a:cubicBezTo>
                    <a:cubicBezTo>
                      <a:pt x="973922" y="1213772"/>
                      <a:pt x="1005213" y="1147895"/>
                      <a:pt x="1021683" y="1117426"/>
                    </a:cubicBezTo>
                    <a:cubicBezTo>
                      <a:pt x="1037329" y="1087781"/>
                      <a:pt x="1087560" y="1088605"/>
                      <a:pt x="1087560" y="1052372"/>
                    </a:cubicBezTo>
                    <a:cubicBezTo>
                      <a:pt x="1087560" y="1016140"/>
                      <a:pt x="1130381" y="1009552"/>
                      <a:pt x="1153438" y="1009552"/>
                    </a:cubicBezTo>
                    <a:cubicBezTo>
                      <a:pt x="1177318" y="1009552"/>
                      <a:pt x="1222609" y="980731"/>
                      <a:pt x="1229197" y="956850"/>
                    </a:cubicBezTo>
                    <a:cubicBezTo>
                      <a:pt x="1235784" y="932969"/>
                      <a:pt x="1305779" y="859681"/>
                      <a:pt x="1352717" y="845682"/>
                    </a:cubicBezTo>
                    <a:cubicBezTo>
                      <a:pt x="1399655" y="831683"/>
                      <a:pt x="1425182" y="795450"/>
                      <a:pt x="1435064" y="769923"/>
                    </a:cubicBezTo>
                    <a:cubicBezTo>
                      <a:pt x="1444946" y="744395"/>
                      <a:pt x="1464709" y="769923"/>
                      <a:pt x="1464709" y="760041"/>
                    </a:cubicBezTo>
                    <a:cubicBezTo>
                      <a:pt x="1464709" y="750159"/>
                      <a:pt x="1484472" y="733690"/>
                      <a:pt x="1509176" y="708986"/>
                    </a:cubicBezTo>
                    <a:cubicBezTo>
                      <a:pt x="1533880" y="684282"/>
                      <a:pt x="1498471" y="629933"/>
                      <a:pt x="1508352" y="586289"/>
                    </a:cubicBezTo>
                    <a:cubicBezTo>
                      <a:pt x="1518234" y="542645"/>
                      <a:pt x="1653283" y="486649"/>
                      <a:pt x="1692809" y="486649"/>
                    </a:cubicBezTo>
                    <a:cubicBezTo>
                      <a:pt x="1732336" y="486649"/>
                      <a:pt x="1783391" y="417478"/>
                      <a:pt x="1799860" y="401009"/>
                    </a:cubicBezTo>
                    <a:cubicBezTo>
                      <a:pt x="1815506" y="385363"/>
                      <a:pt x="1797390" y="366423"/>
                      <a:pt x="1788332" y="357365"/>
                    </a:cubicBezTo>
                    <a:cubicBezTo>
                      <a:pt x="1782568" y="351601"/>
                      <a:pt x="1817977" y="326073"/>
                      <a:pt x="1845975" y="307133"/>
                    </a:cubicBezTo>
                    <a:cubicBezTo>
                      <a:pt x="1842681" y="299722"/>
                      <a:pt x="1841034" y="291487"/>
                      <a:pt x="1841034" y="284076"/>
                    </a:cubicBezTo>
                    <a:cubicBezTo>
                      <a:pt x="1829505" y="289017"/>
                      <a:pt x="1828682" y="259372"/>
                      <a:pt x="1824564" y="232198"/>
                    </a:cubicBezTo>
                    <a:cubicBezTo>
                      <a:pt x="1819624" y="200906"/>
                      <a:pt x="1729865" y="218199"/>
                      <a:pt x="1685398" y="241256"/>
                    </a:cubicBezTo>
                    <a:cubicBezTo>
                      <a:pt x="1640931" y="264313"/>
                      <a:pt x="1549526" y="208317"/>
                      <a:pt x="1518234" y="191024"/>
                    </a:cubicBezTo>
                    <a:cubicBezTo>
                      <a:pt x="1486942" y="173731"/>
                      <a:pt x="1460591" y="183613"/>
                      <a:pt x="1460591" y="205847"/>
                    </a:cubicBezTo>
                    <a:cubicBezTo>
                      <a:pt x="1460591" y="228080"/>
                      <a:pt x="1427653" y="259372"/>
                      <a:pt x="1412830" y="243726"/>
                    </a:cubicBezTo>
                    <a:cubicBezTo>
                      <a:pt x="1398008" y="228904"/>
                      <a:pt x="1317308" y="219846"/>
                      <a:pt x="1313191" y="195965"/>
                    </a:cubicBezTo>
                    <a:cubicBezTo>
                      <a:pt x="1309073" y="172085"/>
                      <a:pt x="1324719" y="163850"/>
                      <a:pt x="1318131" y="144910"/>
                    </a:cubicBezTo>
                    <a:cubicBezTo>
                      <a:pt x="1311544" y="125970"/>
                      <a:pt x="1293427" y="139146"/>
                      <a:pt x="1282722" y="128441"/>
                    </a:cubicBezTo>
                    <a:cubicBezTo>
                      <a:pt x="1271194" y="116912"/>
                      <a:pt x="1247313" y="130911"/>
                      <a:pt x="1243196" y="107031"/>
                    </a:cubicBezTo>
                    <a:cubicBezTo>
                      <a:pt x="1239078" y="83150"/>
                      <a:pt x="1217668" y="60093"/>
                      <a:pt x="1191317" y="52682"/>
                    </a:cubicBezTo>
                    <a:cubicBezTo>
                      <a:pt x="1164966" y="45270"/>
                      <a:pt x="1099089" y="41977"/>
                      <a:pt x="1075208" y="18096"/>
                    </a:cubicBezTo>
                    <a:cubicBezTo>
                      <a:pt x="1051328" y="-5785"/>
                      <a:pt x="1057915" y="-2491"/>
                      <a:pt x="1025800" y="22213"/>
                    </a:cubicBezTo>
                    <a:cubicBezTo>
                      <a:pt x="993685" y="46917"/>
                      <a:pt x="875105" y="34565"/>
                      <a:pt x="865224" y="13979"/>
                    </a:cubicBezTo>
                    <a:cubicBezTo>
                      <a:pt x="854519" y="-6608"/>
                      <a:pt x="826521" y="1627"/>
                      <a:pt x="826521" y="1627"/>
                    </a:cubicBezTo>
                    <a:cubicBezTo>
                      <a:pt x="826521" y="1627"/>
                      <a:pt x="744997" y="5744"/>
                      <a:pt x="637123" y="5744"/>
                    </a:cubicBezTo>
                    <a:cubicBezTo>
                      <a:pt x="529249" y="5744"/>
                      <a:pt x="499604" y="16449"/>
                      <a:pt x="499604" y="16449"/>
                    </a:cubicBezTo>
                    <a:cubicBezTo>
                      <a:pt x="477370" y="56799"/>
                      <a:pt x="344792" y="96325"/>
                      <a:pt x="309383" y="103737"/>
                    </a:cubicBezTo>
                    <a:cubicBezTo>
                      <a:pt x="273150" y="111148"/>
                      <a:pt x="253387" y="141616"/>
                      <a:pt x="223742" y="171261"/>
                    </a:cubicBezTo>
                    <a:cubicBezTo>
                      <a:pt x="194097" y="200906"/>
                      <a:pt x="156217" y="190201"/>
                      <a:pt x="100222" y="209141"/>
                    </a:cubicBezTo>
                    <a:cubicBezTo>
                      <a:pt x="68930" y="219846"/>
                      <a:pt x="41755" y="219846"/>
                      <a:pt x="23639" y="218199"/>
                    </a:cubicBezTo>
                    <a:cubicBezTo>
                      <a:pt x="16228" y="237962"/>
                      <a:pt x="4699" y="243726"/>
                      <a:pt x="582" y="262666"/>
                    </a:cubicBezTo>
                    <a:cubicBezTo>
                      <a:pt x="-6006" y="291487"/>
                      <a:pt x="94457" y="312074"/>
                      <a:pt x="94457" y="345013"/>
                    </a:cubicBezTo>
                    <a:cubicBezTo>
                      <a:pt x="94457" y="377952"/>
                      <a:pt x="7170" y="360659"/>
                      <a:pt x="582" y="377952"/>
                    </a:cubicBezTo>
                    <a:cubicBezTo>
                      <a:pt x="-6006" y="395245"/>
                      <a:pt x="44226" y="396891"/>
                      <a:pt x="105986" y="396891"/>
                    </a:cubicBezTo>
                    <a:cubicBezTo>
                      <a:pt x="167746" y="396891"/>
                      <a:pt x="208920" y="447123"/>
                      <a:pt x="241858" y="480062"/>
                    </a:cubicBezTo>
                    <a:cubicBezTo>
                      <a:pt x="274797" y="513000"/>
                      <a:pt x="289619" y="578054"/>
                      <a:pt x="284679" y="634874"/>
                    </a:cubicBezTo>
                    <a:cubicBezTo>
                      <a:pt x="279738" y="691693"/>
                      <a:pt x="326675" y="679341"/>
                      <a:pt x="326675" y="718044"/>
                    </a:cubicBezTo>
                    <a:cubicBezTo>
                      <a:pt x="326675" y="756747"/>
                      <a:pt x="293737" y="735337"/>
                      <a:pt x="287972" y="729573"/>
                    </a:cubicBezTo>
                    <a:cubicBezTo>
                      <a:pt x="282208" y="723808"/>
                      <a:pt x="243505" y="713103"/>
                      <a:pt x="229506" y="713103"/>
                    </a:cubicBezTo>
                    <a:cubicBezTo>
                      <a:pt x="216331" y="713103"/>
                      <a:pt x="207272" y="735337"/>
                      <a:pt x="233624" y="746042"/>
                    </a:cubicBezTo>
                    <a:cubicBezTo>
                      <a:pt x="259151" y="756747"/>
                      <a:pt x="247623" y="771570"/>
                      <a:pt x="213037" y="771570"/>
                    </a:cubicBezTo>
                    <a:cubicBezTo>
                      <a:pt x="178451" y="771570"/>
                      <a:pt x="152100" y="802861"/>
                      <a:pt x="143865" y="833330"/>
                    </a:cubicBezTo>
                    <a:cubicBezTo>
                      <a:pt x="139748" y="848152"/>
                      <a:pt x="130690" y="853093"/>
                      <a:pt x="120808" y="853093"/>
                    </a:cubicBezTo>
                    <a:cubicBezTo>
                      <a:pt x="129867" y="861328"/>
                      <a:pt x="143865" y="868739"/>
                      <a:pt x="165276" y="868739"/>
                    </a:cubicBezTo>
                    <a:cubicBezTo>
                      <a:pt x="209743" y="868739"/>
                      <a:pt x="170216" y="925558"/>
                      <a:pt x="203979" y="925558"/>
                    </a:cubicBezTo>
                    <a:cubicBezTo>
                      <a:pt x="236917" y="925558"/>
                      <a:pt x="217154" y="989789"/>
                      <a:pt x="250093" y="989789"/>
                    </a:cubicBezTo>
                    <a:cubicBezTo>
                      <a:pt x="283032" y="989789"/>
                      <a:pt x="226212" y="1042491"/>
                      <a:pt x="276444" y="1079547"/>
                    </a:cubicBezTo>
                    <a:cubicBezTo>
                      <a:pt x="326675" y="1116603"/>
                      <a:pt x="268209" y="1173422"/>
                      <a:pt x="283032" y="1231888"/>
                    </a:cubicBezTo>
                    <a:cubicBezTo>
                      <a:pt x="297854" y="1290354"/>
                      <a:pt x="290443" y="1351291"/>
                      <a:pt x="275620" y="1366114"/>
                    </a:cubicBezTo>
                    <a:cubicBezTo>
                      <a:pt x="260798" y="1380936"/>
                      <a:pt x="343145" y="1388347"/>
                      <a:pt x="350556" y="1380936"/>
                    </a:cubicBezTo>
                    <a:cubicBezTo>
                      <a:pt x="357144" y="1374348"/>
                      <a:pt x="381848" y="1384230"/>
                      <a:pt x="381848" y="1398229"/>
                    </a:cubicBezTo>
                    <a:cubicBezTo>
                      <a:pt x="381848" y="1413051"/>
                      <a:pt x="395023" y="1428697"/>
                      <a:pt x="418904" y="1404817"/>
                    </a:cubicBezTo>
                    <a:cubicBezTo>
                      <a:pt x="442784" y="1380936"/>
                      <a:pt x="460077" y="1421286"/>
                      <a:pt x="476547" y="1404817"/>
                    </a:cubicBezTo>
                    <a:cubicBezTo>
                      <a:pt x="493016" y="1388347"/>
                      <a:pt x="479017" y="1357055"/>
                      <a:pt x="492193" y="1357055"/>
                    </a:cubicBezTo>
                    <a:cubicBezTo>
                      <a:pt x="506192" y="1357055"/>
                      <a:pt x="531719" y="1378466"/>
                      <a:pt x="566305" y="1360349"/>
                    </a:cubicBezTo>
                    <a:cubicBezTo>
                      <a:pt x="600891" y="1342233"/>
                      <a:pt x="612419" y="1289531"/>
                      <a:pt x="642887" y="1306001"/>
                    </a:cubicBezTo>
                    <a:cubicBezTo>
                      <a:pt x="674179" y="1321646"/>
                      <a:pt x="729351" y="1350468"/>
                      <a:pt x="758173" y="1321646"/>
                    </a:cubicBezTo>
                    <a:cubicBezTo>
                      <a:pt x="758173" y="1321646"/>
                      <a:pt x="768054" y="1290354"/>
                      <a:pt x="789465" y="1268945"/>
                    </a:cubicBezTo>
                    <a:cubicBezTo>
                      <a:pt x="810051" y="1251652"/>
                      <a:pt x="884164" y="1259063"/>
                      <a:pt x="894869" y="1237653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BA3C545-B73F-4E40-8DB6-94FAE915814F}"/>
                  </a:ext>
                </a:extLst>
              </p:cNvPr>
              <p:cNvSpPr/>
              <p:nvPr/>
            </p:nvSpPr>
            <p:spPr>
              <a:xfrm>
                <a:off x="3382631" y="1921228"/>
                <a:ext cx="1294996" cy="1394132"/>
              </a:xfrm>
              <a:custGeom>
                <a:avLst/>
                <a:gdLst>
                  <a:gd name="connsiteX0" fmla="*/ 424910 w 1294996"/>
                  <a:gd name="connsiteY0" fmla="*/ 1323314 h 1394132"/>
                  <a:gd name="connsiteX1" fmla="*/ 486670 w 1294996"/>
                  <a:gd name="connsiteY1" fmla="*/ 1394132 h 1394132"/>
                  <a:gd name="connsiteX2" fmla="*/ 590427 w 1294996"/>
                  <a:gd name="connsiteY2" fmla="*/ 1365311 h 1394132"/>
                  <a:gd name="connsiteX3" fmla="*/ 662892 w 1294996"/>
                  <a:gd name="connsiteY3" fmla="*/ 1332372 h 1394132"/>
                  <a:gd name="connsiteX4" fmla="*/ 649716 w 1294996"/>
                  <a:gd name="connsiteY4" fmla="*/ 1282964 h 1394132"/>
                  <a:gd name="connsiteX5" fmla="*/ 671950 w 1294996"/>
                  <a:gd name="connsiteY5" fmla="*/ 1262377 h 1394132"/>
                  <a:gd name="connsiteX6" fmla="*/ 648069 w 1294996"/>
                  <a:gd name="connsiteY6" fmla="*/ 1240143 h 1394132"/>
                  <a:gd name="connsiteX7" fmla="*/ 674421 w 1294996"/>
                  <a:gd name="connsiteY7" fmla="*/ 1203087 h 1394132"/>
                  <a:gd name="connsiteX8" fmla="*/ 743592 w 1294996"/>
                  <a:gd name="connsiteY8" fmla="*/ 1161090 h 1394132"/>
                  <a:gd name="connsiteX9" fmla="*/ 794647 w 1294996"/>
                  <a:gd name="connsiteY9" fmla="*/ 1140504 h 1394132"/>
                  <a:gd name="connsiteX10" fmla="*/ 855584 w 1294996"/>
                  <a:gd name="connsiteY10" fmla="*/ 1119917 h 1394132"/>
                  <a:gd name="connsiteX11" fmla="*/ 974163 w 1294996"/>
                  <a:gd name="connsiteY11" fmla="*/ 1072979 h 1394132"/>
                  <a:gd name="connsiteX12" fmla="*/ 1114976 w 1294996"/>
                  <a:gd name="connsiteY12" fmla="*/ 1012866 h 1394132"/>
                  <a:gd name="connsiteX13" fmla="*/ 1217910 w 1294996"/>
                  <a:gd name="connsiteY13" fmla="*/ 1026042 h 1394132"/>
                  <a:gd name="connsiteX14" fmla="*/ 1225321 w 1294996"/>
                  <a:gd name="connsiteY14" fmla="*/ 946989 h 1394132"/>
                  <a:gd name="connsiteX15" fmla="*/ 1114153 w 1294996"/>
                  <a:gd name="connsiteY15" fmla="*/ 767473 h 1394132"/>
                  <a:gd name="connsiteX16" fmla="*/ 1116623 w 1294996"/>
                  <a:gd name="connsiteY16" fmla="*/ 513021 h 1394132"/>
                  <a:gd name="connsiteX17" fmla="*/ 1208851 w 1294996"/>
                  <a:gd name="connsiteY17" fmla="*/ 513021 h 1394132"/>
                  <a:gd name="connsiteX18" fmla="*/ 1255789 w 1294996"/>
                  <a:gd name="connsiteY18" fmla="*/ 517138 h 1394132"/>
                  <a:gd name="connsiteX19" fmla="*/ 1276376 w 1294996"/>
                  <a:gd name="connsiteY19" fmla="*/ 367267 h 1394132"/>
                  <a:gd name="connsiteX20" fmla="*/ 1273082 w 1294996"/>
                  <a:gd name="connsiteY20" fmla="*/ 260216 h 1394132"/>
                  <a:gd name="connsiteX21" fmla="*/ 1248378 w 1294996"/>
                  <a:gd name="connsiteY21" fmla="*/ 256922 h 1394132"/>
                  <a:gd name="connsiteX22" fmla="*/ 1192382 w 1294996"/>
                  <a:gd name="connsiteY22" fmla="*/ 128461 h 1394132"/>
                  <a:gd name="connsiteX23" fmla="*/ 1100154 w 1294996"/>
                  <a:gd name="connsiteY23" fmla="*/ 15646 h 1394132"/>
                  <a:gd name="connsiteX24" fmla="*/ 1089449 w 1294996"/>
                  <a:gd name="connsiteY24" fmla="*/ 0 h 1394132"/>
                  <a:gd name="connsiteX25" fmla="*/ 1031806 w 1294996"/>
                  <a:gd name="connsiteY25" fmla="*/ 50232 h 1394132"/>
                  <a:gd name="connsiteX26" fmla="*/ 1043334 w 1294996"/>
                  <a:gd name="connsiteY26" fmla="*/ 93875 h 1394132"/>
                  <a:gd name="connsiteX27" fmla="*/ 936283 w 1294996"/>
                  <a:gd name="connsiteY27" fmla="*/ 179516 h 1394132"/>
                  <a:gd name="connsiteX28" fmla="*/ 751827 w 1294996"/>
                  <a:gd name="connsiteY28" fmla="*/ 279156 h 1394132"/>
                  <a:gd name="connsiteX29" fmla="*/ 752650 w 1294996"/>
                  <a:gd name="connsiteY29" fmla="*/ 401853 h 1394132"/>
                  <a:gd name="connsiteX30" fmla="*/ 708183 w 1294996"/>
                  <a:gd name="connsiteY30" fmla="*/ 452908 h 1394132"/>
                  <a:gd name="connsiteX31" fmla="*/ 678538 w 1294996"/>
                  <a:gd name="connsiteY31" fmla="*/ 462789 h 1394132"/>
                  <a:gd name="connsiteX32" fmla="*/ 596191 w 1294996"/>
                  <a:gd name="connsiteY32" fmla="*/ 538548 h 1394132"/>
                  <a:gd name="connsiteX33" fmla="*/ 472671 w 1294996"/>
                  <a:gd name="connsiteY33" fmla="*/ 649716 h 1394132"/>
                  <a:gd name="connsiteX34" fmla="*/ 396912 w 1294996"/>
                  <a:gd name="connsiteY34" fmla="*/ 702419 h 1394132"/>
                  <a:gd name="connsiteX35" fmla="*/ 331034 w 1294996"/>
                  <a:gd name="connsiteY35" fmla="*/ 745239 h 1394132"/>
                  <a:gd name="connsiteX36" fmla="*/ 265157 w 1294996"/>
                  <a:gd name="connsiteY36" fmla="*/ 810293 h 1394132"/>
                  <a:gd name="connsiteX37" fmla="*/ 191045 w 1294996"/>
                  <a:gd name="connsiteY37" fmla="*/ 906639 h 1394132"/>
                  <a:gd name="connsiteX38" fmla="*/ 138343 w 1294996"/>
                  <a:gd name="connsiteY38" fmla="*/ 930519 h 1394132"/>
                  <a:gd name="connsiteX39" fmla="*/ 31292 w 1294996"/>
                  <a:gd name="connsiteY39" fmla="*/ 965929 h 1394132"/>
                  <a:gd name="connsiteX40" fmla="*/ 0 w 1294996"/>
                  <a:gd name="connsiteY40" fmla="*/ 1018630 h 1394132"/>
                  <a:gd name="connsiteX41" fmla="*/ 165517 w 1294996"/>
                  <a:gd name="connsiteY41" fmla="*/ 1138033 h 1394132"/>
                  <a:gd name="connsiteX42" fmla="*/ 307977 w 1294996"/>
                  <a:gd name="connsiteY42" fmla="*/ 1309315 h 1394132"/>
                  <a:gd name="connsiteX43" fmla="*/ 307977 w 1294996"/>
                  <a:gd name="connsiteY43" fmla="*/ 1310138 h 1394132"/>
                  <a:gd name="connsiteX44" fmla="*/ 424910 w 1294996"/>
                  <a:gd name="connsiteY44" fmla="*/ 1323314 h 13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294996" h="1394132">
                    <a:moveTo>
                      <a:pt x="424910" y="1323314"/>
                    </a:moveTo>
                    <a:cubicBezTo>
                      <a:pt x="435615" y="1349665"/>
                      <a:pt x="436438" y="1394132"/>
                      <a:pt x="486670" y="1394132"/>
                    </a:cubicBezTo>
                    <a:cubicBezTo>
                      <a:pt x="536901" y="1394132"/>
                      <a:pt x="545136" y="1348018"/>
                      <a:pt x="590427" y="1365311"/>
                    </a:cubicBezTo>
                    <a:cubicBezTo>
                      <a:pt x="634894" y="1382603"/>
                      <a:pt x="641482" y="1365311"/>
                      <a:pt x="662892" y="1332372"/>
                    </a:cubicBezTo>
                    <a:cubicBezTo>
                      <a:pt x="684302" y="1299433"/>
                      <a:pt x="659598" y="1282964"/>
                      <a:pt x="649716" y="1282964"/>
                    </a:cubicBezTo>
                    <a:cubicBezTo>
                      <a:pt x="639835" y="1282964"/>
                      <a:pt x="652187" y="1262377"/>
                      <a:pt x="671950" y="1262377"/>
                    </a:cubicBezTo>
                    <a:cubicBezTo>
                      <a:pt x="692537" y="1262377"/>
                      <a:pt x="681832" y="1240143"/>
                      <a:pt x="648069" y="1240143"/>
                    </a:cubicBezTo>
                    <a:cubicBezTo>
                      <a:pt x="614307" y="1240143"/>
                      <a:pt x="645599" y="1203087"/>
                      <a:pt x="674421" y="1203087"/>
                    </a:cubicBezTo>
                    <a:cubicBezTo>
                      <a:pt x="703242" y="1203087"/>
                      <a:pt x="743592" y="1181677"/>
                      <a:pt x="743592" y="1161090"/>
                    </a:cubicBezTo>
                    <a:cubicBezTo>
                      <a:pt x="743592" y="1140504"/>
                      <a:pt x="783942" y="1113329"/>
                      <a:pt x="794647" y="1140504"/>
                    </a:cubicBezTo>
                    <a:cubicBezTo>
                      <a:pt x="805352" y="1168502"/>
                      <a:pt x="855584" y="1153679"/>
                      <a:pt x="855584" y="1119917"/>
                    </a:cubicBezTo>
                    <a:cubicBezTo>
                      <a:pt x="855584" y="1086978"/>
                      <a:pt x="942048" y="1126505"/>
                      <a:pt x="974163" y="1072979"/>
                    </a:cubicBezTo>
                    <a:cubicBezTo>
                      <a:pt x="1006278" y="1019454"/>
                      <a:pt x="1086155" y="1072979"/>
                      <a:pt x="1114976" y="1012866"/>
                    </a:cubicBezTo>
                    <a:cubicBezTo>
                      <a:pt x="1114976" y="1012866"/>
                      <a:pt x="1204734" y="1060627"/>
                      <a:pt x="1217910" y="1026042"/>
                    </a:cubicBezTo>
                    <a:cubicBezTo>
                      <a:pt x="1231085" y="990633"/>
                      <a:pt x="1250848" y="972516"/>
                      <a:pt x="1225321" y="946989"/>
                    </a:cubicBezTo>
                    <a:cubicBezTo>
                      <a:pt x="1199793" y="921461"/>
                      <a:pt x="1121564" y="825939"/>
                      <a:pt x="1114153" y="767473"/>
                    </a:cubicBezTo>
                    <a:cubicBezTo>
                      <a:pt x="1106741" y="709006"/>
                      <a:pt x="1084508" y="513021"/>
                      <a:pt x="1116623" y="513021"/>
                    </a:cubicBezTo>
                    <a:cubicBezTo>
                      <a:pt x="1148738" y="513021"/>
                      <a:pt x="1195676" y="499845"/>
                      <a:pt x="1208851" y="513021"/>
                    </a:cubicBezTo>
                    <a:cubicBezTo>
                      <a:pt x="1222027" y="526196"/>
                      <a:pt x="1255789" y="552547"/>
                      <a:pt x="1255789" y="517138"/>
                    </a:cubicBezTo>
                    <a:cubicBezTo>
                      <a:pt x="1255789" y="481729"/>
                      <a:pt x="1256613" y="404323"/>
                      <a:pt x="1276376" y="367267"/>
                    </a:cubicBezTo>
                    <a:cubicBezTo>
                      <a:pt x="1294492" y="332681"/>
                      <a:pt x="1308491" y="300566"/>
                      <a:pt x="1273082" y="260216"/>
                    </a:cubicBezTo>
                    <a:cubicBezTo>
                      <a:pt x="1259083" y="265157"/>
                      <a:pt x="1248378" y="256922"/>
                      <a:pt x="1248378" y="256922"/>
                    </a:cubicBezTo>
                    <a:cubicBezTo>
                      <a:pt x="1169325" y="211631"/>
                      <a:pt x="1196499" y="159753"/>
                      <a:pt x="1192382" y="128461"/>
                    </a:cubicBezTo>
                    <a:cubicBezTo>
                      <a:pt x="1188265" y="97169"/>
                      <a:pt x="1128152" y="43644"/>
                      <a:pt x="1100154" y="15646"/>
                    </a:cubicBezTo>
                    <a:cubicBezTo>
                      <a:pt x="1095213" y="10705"/>
                      <a:pt x="1091919" y="4941"/>
                      <a:pt x="1089449" y="0"/>
                    </a:cubicBezTo>
                    <a:cubicBezTo>
                      <a:pt x="1061451" y="18940"/>
                      <a:pt x="1026042" y="44467"/>
                      <a:pt x="1031806" y="50232"/>
                    </a:cubicBezTo>
                    <a:cubicBezTo>
                      <a:pt x="1040864" y="59290"/>
                      <a:pt x="1059804" y="78229"/>
                      <a:pt x="1043334" y="93875"/>
                    </a:cubicBezTo>
                    <a:cubicBezTo>
                      <a:pt x="1027688" y="109521"/>
                      <a:pt x="975810" y="179516"/>
                      <a:pt x="936283" y="179516"/>
                    </a:cubicBezTo>
                    <a:cubicBezTo>
                      <a:pt x="896757" y="179516"/>
                      <a:pt x="760885" y="234688"/>
                      <a:pt x="751827" y="279156"/>
                    </a:cubicBezTo>
                    <a:cubicBezTo>
                      <a:pt x="741945" y="322800"/>
                      <a:pt x="778178" y="377149"/>
                      <a:pt x="752650" y="401853"/>
                    </a:cubicBezTo>
                    <a:cubicBezTo>
                      <a:pt x="727946" y="426557"/>
                      <a:pt x="708183" y="443850"/>
                      <a:pt x="708183" y="452908"/>
                    </a:cubicBezTo>
                    <a:cubicBezTo>
                      <a:pt x="708183" y="462789"/>
                      <a:pt x="687596" y="437262"/>
                      <a:pt x="678538" y="462789"/>
                    </a:cubicBezTo>
                    <a:cubicBezTo>
                      <a:pt x="668656" y="488317"/>
                      <a:pt x="643129" y="524549"/>
                      <a:pt x="596191" y="538548"/>
                    </a:cubicBezTo>
                    <a:cubicBezTo>
                      <a:pt x="549253" y="552547"/>
                      <a:pt x="478435" y="625836"/>
                      <a:pt x="472671" y="649716"/>
                    </a:cubicBezTo>
                    <a:cubicBezTo>
                      <a:pt x="466083" y="673597"/>
                      <a:pt x="419969" y="702419"/>
                      <a:pt x="396912" y="702419"/>
                    </a:cubicBezTo>
                    <a:cubicBezTo>
                      <a:pt x="373031" y="702419"/>
                      <a:pt x="331034" y="709006"/>
                      <a:pt x="331034" y="745239"/>
                    </a:cubicBezTo>
                    <a:cubicBezTo>
                      <a:pt x="331034" y="781471"/>
                      <a:pt x="280803" y="780648"/>
                      <a:pt x="265157" y="810293"/>
                    </a:cubicBezTo>
                    <a:cubicBezTo>
                      <a:pt x="249511" y="839938"/>
                      <a:pt x="218219" y="906639"/>
                      <a:pt x="191045" y="906639"/>
                    </a:cubicBezTo>
                    <a:cubicBezTo>
                      <a:pt x="164694" y="906639"/>
                      <a:pt x="149048" y="909109"/>
                      <a:pt x="138343" y="930519"/>
                    </a:cubicBezTo>
                    <a:cubicBezTo>
                      <a:pt x="127638" y="951929"/>
                      <a:pt x="52702" y="944518"/>
                      <a:pt x="31292" y="965929"/>
                    </a:cubicBezTo>
                    <a:cubicBezTo>
                      <a:pt x="9881" y="987339"/>
                      <a:pt x="0" y="1018630"/>
                      <a:pt x="0" y="1018630"/>
                    </a:cubicBezTo>
                    <a:cubicBezTo>
                      <a:pt x="0" y="1018630"/>
                      <a:pt x="97169" y="1148738"/>
                      <a:pt x="165517" y="1138033"/>
                    </a:cubicBezTo>
                    <a:cubicBezTo>
                      <a:pt x="233865" y="1127328"/>
                      <a:pt x="307977" y="1285434"/>
                      <a:pt x="307977" y="1309315"/>
                    </a:cubicBezTo>
                    <a:cubicBezTo>
                      <a:pt x="307977" y="1309315"/>
                      <a:pt x="307977" y="1310138"/>
                      <a:pt x="307977" y="1310138"/>
                    </a:cubicBezTo>
                    <a:cubicBezTo>
                      <a:pt x="342563" y="1306844"/>
                      <a:pt x="416675" y="1302727"/>
                      <a:pt x="424910" y="1323314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C174ED6-F0DC-4906-A126-D23DC0093A16}"/>
                  </a:ext>
                </a:extLst>
              </p:cNvPr>
              <p:cNvSpPr/>
              <p:nvPr/>
            </p:nvSpPr>
            <p:spPr>
              <a:xfrm>
                <a:off x="3509445" y="2165691"/>
                <a:ext cx="2277376" cy="3233867"/>
              </a:xfrm>
              <a:custGeom>
                <a:avLst/>
                <a:gdLst>
                  <a:gd name="connsiteX0" fmla="*/ 2270302 w 2277376"/>
                  <a:gd name="connsiteY0" fmla="*/ 2179828 h 3233867"/>
                  <a:gd name="connsiteX1" fmla="*/ 2198661 w 2277376"/>
                  <a:gd name="connsiteY1" fmla="*/ 2171593 h 3233867"/>
                  <a:gd name="connsiteX2" fmla="*/ 2133606 w 2277376"/>
                  <a:gd name="connsiteY2" fmla="*/ 2123009 h 3233867"/>
                  <a:gd name="connsiteX3" fmla="*/ 2156664 w 2277376"/>
                  <a:gd name="connsiteY3" fmla="*/ 2060425 h 3233867"/>
                  <a:gd name="connsiteX4" fmla="*/ 2203601 w 2277376"/>
                  <a:gd name="connsiteY4" fmla="*/ 1955021 h 3233867"/>
                  <a:gd name="connsiteX5" fmla="*/ 2249716 w 2277376"/>
                  <a:gd name="connsiteY5" fmla="*/ 1665984 h 3233867"/>
                  <a:gd name="connsiteX6" fmla="*/ 2258774 w 2277376"/>
                  <a:gd name="connsiteY6" fmla="*/ 1519406 h 3233867"/>
                  <a:gd name="connsiteX7" fmla="*/ 2262891 w 2277376"/>
                  <a:gd name="connsiteY7" fmla="*/ 1378593 h 3233867"/>
                  <a:gd name="connsiteX8" fmla="*/ 2267008 w 2277376"/>
                  <a:gd name="connsiteY8" fmla="*/ 1278130 h 3233867"/>
                  <a:gd name="connsiteX9" fmla="*/ 2251363 w 2277376"/>
                  <a:gd name="connsiteY9" fmla="*/ 1205665 h 3233867"/>
                  <a:gd name="connsiteX10" fmla="*/ 2229129 w 2277376"/>
                  <a:gd name="connsiteY10" fmla="*/ 1137317 h 3233867"/>
                  <a:gd name="connsiteX11" fmla="*/ 2147605 w 2277376"/>
                  <a:gd name="connsiteY11" fmla="*/ 1146375 h 3233867"/>
                  <a:gd name="connsiteX12" fmla="*/ 2147605 w 2277376"/>
                  <a:gd name="connsiteY12" fmla="*/ 1026149 h 3233867"/>
                  <a:gd name="connsiteX13" fmla="*/ 2107256 w 2277376"/>
                  <a:gd name="connsiteY13" fmla="*/ 960271 h 3233867"/>
                  <a:gd name="connsiteX14" fmla="*/ 2138547 w 2277376"/>
                  <a:gd name="connsiteY14" fmla="*/ 894394 h 3233867"/>
                  <a:gd name="connsiteX15" fmla="*/ 2159134 w 2277376"/>
                  <a:gd name="connsiteY15" fmla="*/ 840868 h 3233867"/>
                  <a:gd name="connsiteX16" fmla="*/ 2136077 w 2277376"/>
                  <a:gd name="connsiteY16" fmla="*/ 741229 h 3233867"/>
                  <a:gd name="connsiteX17" fmla="*/ 2135253 w 2277376"/>
                  <a:gd name="connsiteY17" fmla="*/ 657235 h 3233867"/>
                  <a:gd name="connsiteX18" fmla="*/ 2122901 w 2277376"/>
                  <a:gd name="connsiteY18" fmla="*/ 606180 h 3233867"/>
                  <a:gd name="connsiteX19" fmla="*/ 2123725 w 2277376"/>
                  <a:gd name="connsiteY19" fmla="*/ 561712 h 3233867"/>
                  <a:gd name="connsiteX20" fmla="*/ 2085022 w 2277376"/>
                  <a:gd name="connsiteY20" fmla="*/ 461249 h 3233867"/>
                  <a:gd name="connsiteX21" fmla="*/ 1947503 w 2277376"/>
                  <a:gd name="connsiteY21" fmla="*/ 412665 h 3233867"/>
                  <a:gd name="connsiteX22" fmla="*/ 1888213 w 2277376"/>
                  <a:gd name="connsiteY22" fmla="*/ 388784 h 3233867"/>
                  <a:gd name="connsiteX23" fmla="*/ 1865156 w 2277376"/>
                  <a:gd name="connsiteY23" fmla="*/ 368197 h 3233867"/>
                  <a:gd name="connsiteX24" fmla="*/ 1773751 w 2277376"/>
                  <a:gd name="connsiteY24" fmla="*/ 375609 h 3233867"/>
                  <a:gd name="connsiteX25" fmla="*/ 1586000 w 2277376"/>
                  <a:gd name="connsiteY25" fmla="*/ 320436 h 3233867"/>
                  <a:gd name="connsiteX26" fmla="*/ 1531651 w 2277376"/>
                  <a:gd name="connsiteY26" fmla="*/ 310555 h 3233867"/>
                  <a:gd name="connsiteX27" fmla="*/ 1391662 w 2277376"/>
                  <a:gd name="connsiteY27" fmla="*/ 224914 h 3233867"/>
                  <a:gd name="connsiteX28" fmla="*/ 1381780 w 2277376"/>
                  <a:gd name="connsiteY28" fmla="*/ 185388 h 3233867"/>
                  <a:gd name="connsiteX29" fmla="*/ 1279670 w 2277376"/>
                  <a:gd name="connsiteY29" fmla="*/ 182094 h 3233867"/>
                  <a:gd name="connsiteX30" fmla="*/ 1221203 w 2277376"/>
                  <a:gd name="connsiteY30" fmla="*/ 49515 h 3233867"/>
                  <a:gd name="connsiteX31" fmla="*/ 1161914 w 2277376"/>
                  <a:gd name="connsiteY31" fmla="*/ 8342 h 3233867"/>
                  <a:gd name="connsiteX32" fmla="*/ 1147915 w 2277376"/>
                  <a:gd name="connsiteY32" fmla="*/ 17400 h 3233867"/>
                  <a:gd name="connsiteX33" fmla="*/ 1151209 w 2277376"/>
                  <a:gd name="connsiteY33" fmla="*/ 124451 h 3233867"/>
                  <a:gd name="connsiteX34" fmla="*/ 1130622 w 2277376"/>
                  <a:gd name="connsiteY34" fmla="*/ 274322 h 3233867"/>
                  <a:gd name="connsiteX35" fmla="*/ 1083684 w 2277376"/>
                  <a:gd name="connsiteY35" fmla="*/ 270205 h 3233867"/>
                  <a:gd name="connsiteX36" fmla="*/ 991456 w 2277376"/>
                  <a:gd name="connsiteY36" fmla="*/ 270205 h 3233867"/>
                  <a:gd name="connsiteX37" fmla="*/ 988986 w 2277376"/>
                  <a:gd name="connsiteY37" fmla="*/ 524656 h 3233867"/>
                  <a:gd name="connsiteX38" fmla="*/ 1100154 w 2277376"/>
                  <a:gd name="connsiteY38" fmla="*/ 704173 h 3233867"/>
                  <a:gd name="connsiteX39" fmla="*/ 1092743 w 2277376"/>
                  <a:gd name="connsiteY39" fmla="*/ 783226 h 3233867"/>
                  <a:gd name="connsiteX40" fmla="*/ 989809 w 2277376"/>
                  <a:gd name="connsiteY40" fmla="*/ 770050 h 3233867"/>
                  <a:gd name="connsiteX41" fmla="*/ 848996 w 2277376"/>
                  <a:gd name="connsiteY41" fmla="*/ 830163 h 3233867"/>
                  <a:gd name="connsiteX42" fmla="*/ 730417 w 2277376"/>
                  <a:gd name="connsiteY42" fmla="*/ 877101 h 3233867"/>
                  <a:gd name="connsiteX43" fmla="*/ 669480 w 2277376"/>
                  <a:gd name="connsiteY43" fmla="*/ 897688 h 3233867"/>
                  <a:gd name="connsiteX44" fmla="*/ 618425 w 2277376"/>
                  <a:gd name="connsiteY44" fmla="*/ 918274 h 3233867"/>
                  <a:gd name="connsiteX45" fmla="*/ 549254 w 2277376"/>
                  <a:gd name="connsiteY45" fmla="*/ 960271 h 3233867"/>
                  <a:gd name="connsiteX46" fmla="*/ 522902 w 2277376"/>
                  <a:gd name="connsiteY46" fmla="*/ 997327 h 3233867"/>
                  <a:gd name="connsiteX47" fmla="*/ 546783 w 2277376"/>
                  <a:gd name="connsiteY47" fmla="*/ 1019561 h 3233867"/>
                  <a:gd name="connsiteX48" fmla="*/ 524549 w 2277376"/>
                  <a:gd name="connsiteY48" fmla="*/ 1040148 h 3233867"/>
                  <a:gd name="connsiteX49" fmla="*/ 537725 w 2277376"/>
                  <a:gd name="connsiteY49" fmla="*/ 1089556 h 3233867"/>
                  <a:gd name="connsiteX50" fmla="*/ 465260 w 2277376"/>
                  <a:gd name="connsiteY50" fmla="*/ 1122494 h 3233867"/>
                  <a:gd name="connsiteX51" fmla="*/ 361503 w 2277376"/>
                  <a:gd name="connsiteY51" fmla="*/ 1151316 h 3233867"/>
                  <a:gd name="connsiteX52" fmla="*/ 299742 w 2277376"/>
                  <a:gd name="connsiteY52" fmla="*/ 1080498 h 3233867"/>
                  <a:gd name="connsiteX53" fmla="*/ 183633 w 2277376"/>
                  <a:gd name="connsiteY53" fmla="*/ 1066499 h 3233867"/>
                  <a:gd name="connsiteX54" fmla="*/ 159753 w 2277376"/>
                  <a:gd name="connsiteY54" fmla="*/ 1176020 h 3233867"/>
                  <a:gd name="connsiteX55" fmla="*/ 159753 w 2277376"/>
                  <a:gd name="connsiteY55" fmla="*/ 1255896 h 3233867"/>
                  <a:gd name="connsiteX56" fmla="*/ 149871 w 2277376"/>
                  <a:gd name="connsiteY56" fmla="*/ 1323421 h 3233867"/>
                  <a:gd name="connsiteX57" fmla="*/ 129285 w 2277376"/>
                  <a:gd name="connsiteY57" fmla="*/ 1376946 h 3233867"/>
                  <a:gd name="connsiteX58" fmla="*/ 100463 w 2277376"/>
                  <a:gd name="connsiteY58" fmla="*/ 1405768 h 3233867"/>
                  <a:gd name="connsiteX59" fmla="*/ 52702 w 2277376"/>
                  <a:gd name="connsiteY59" fmla="*/ 1416473 h 3233867"/>
                  <a:gd name="connsiteX60" fmla="*/ 0 w 2277376"/>
                  <a:gd name="connsiteY60" fmla="*/ 1442000 h 3233867"/>
                  <a:gd name="connsiteX61" fmla="*/ 18940 w 2277376"/>
                  <a:gd name="connsiteY61" fmla="*/ 1447764 h 3233867"/>
                  <a:gd name="connsiteX62" fmla="*/ 173752 w 2277376"/>
                  <a:gd name="connsiteY62" fmla="*/ 1475762 h 3233867"/>
                  <a:gd name="connsiteX63" fmla="*/ 246217 w 2277376"/>
                  <a:gd name="connsiteY63" fmla="*/ 1544110 h 3233867"/>
                  <a:gd name="connsiteX64" fmla="*/ 270921 w 2277376"/>
                  <a:gd name="connsiteY64" fmla="*/ 1573755 h 3233867"/>
                  <a:gd name="connsiteX65" fmla="*/ 286567 w 2277376"/>
                  <a:gd name="connsiteY65" fmla="*/ 1652808 h 3233867"/>
                  <a:gd name="connsiteX66" fmla="*/ 368090 w 2277376"/>
                  <a:gd name="connsiteY66" fmla="*/ 1671748 h 3233867"/>
                  <a:gd name="connsiteX67" fmla="*/ 411734 w 2277376"/>
                  <a:gd name="connsiteY67" fmla="*/ 1759036 h 3233867"/>
                  <a:gd name="connsiteX68" fmla="*/ 487493 w 2277376"/>
                  <a:gd name="connsiteY68" fmla="*/ 1830677 h 3233867"/>
                  <a:gd name="connsiteX69" fmla="*/ 559958 w 2277376"/>
                  <a:gd name="connsiteY69" fmla="*/ 1842206 h 3233867"/>
                  <a:gd name="connsiteX70" fmla="*/ 538548 w 2277376"/>
                  <a:gd name="connsiteY70" fmla="*/ 1895731 h 3233867"/>
                  <a:gd name="connsiteX71" fmla="*/ 583016 w 2277376"/>
                  <a:gd name="connsiteY71" fmla="*/ 1937728 h 3233867"/>
                  <a:gd name="connsiteX72" fmla="*/ 603602 w 2277376"/>
                  <a:gd name="connsiteY72" fmla="*/ 1988783 h 3233867"/>
                  <a:gd name="connsiteX73" fmla="*/ 590427 w 2277376"/>
                  <a:gd name="connsiteY73" fmla="*/ 2032427 h 3233867"/>
                  <a:gd name="connsiteX74" fmla="*/ 609367 w 2277376"/>
                  <a:gd name="connsiteY74" fmla="*/ 2090070 h 3233867"/>
                  <a:gd name="connsiteX75" fmla="*/ 659598 w 2277376"/>
                  <a:gd name="connsiteY75" fmla="*/ 2140301 h 3233867"/>
                  <a:gd name="connsiteX76" fmla="*/ 646423 w 2277376"/>
                  <a:gd name="connsiteY76" fmla="*/ 2220178 h 3233867"/>
                  <a:gd name="connsiteX77" fmla="*/ 653010 w 2277376"/>
                  <a:gd name="connsiteY77" fmla="*/ 2291820 h 3233867"/>
                  <a:gd name="connsiteX78" fmla="*/ 714770 w 2277376"/>
                  <a:gd name="connsiteY78" fmla="*/ 2338757 h 3233867"/>
                  <a:gd name="connsiteX79" fmla="*/ 685949 w 2277376"/>
                  <a:gd name="connsiteY79" fmla="*/ 2433456 h 3233867"/>
                  <a:gd name="connsiteX80" fmla="*/ 757591 w 2277376"/>
                  <a:gd name="connsiteY80" fmla="*/ 2538860 h 3233867"/>
                  <a:gd name="connsiteX81" fmla="*/ 760885 w 2277376"/>
                  <a:gd name="connsiteY81" fmla="*/ 2620383 h 3233867"/>
                  <a:gd name="connsiteX82" fmla="*/ 778178 w 2277376"/>
                  <a:gd name="connsiteY82" fmla="*/ 2651675 h 3233867"/>
                  <a:gd name="connsiteX83" fmla="*/ 825115 w 2277376"/>
                  <a:gd name="connsiteY83" fmla="*/ 2694496 h 3233867"/>
                  <a:gd name="connsiteX84" fmla="*/ 846525 w 2277376"/>
                  <a:gd name="connsiteY84" fmla="*/ 2769431 h 3233867"/>
                  <a:gd name="connsiteX85" fmla="*/ 878641 w 2277376"/>
                  <a:gd name="connsiteY85" fmla="*/ 2921773 h 3233867"/>
                  <a:gd name="connsiteX86" fmla="*/ 913226 w 2277376"/>
                  <a:gd name="connsiteY86" fmla="*/ 3055175 h 3233867"/>
                  <a:gd name="connsiteX87" fmla="*/ 871229 w 2277376"/>
                  <a:gd name="connsiteY87" fmla="*/ 3110347 h 3233867"/>
                  <a:gd name="connsiteX88" fmla="*/ 934637 w 2277376"/>
                  <a:gd name="connsiteY88" fmla="*/ 3127640 h 3233867"/>
                  <a:gd name="connsiteX89" fmla="*/ 956870 w 2277376"/>
                  <a:gd name="connsiteY89" fmla="*/ 3128463 h 3233867"/>
                  <a:gd name="connsiteX90" fmla="*/ 1217086 w 2277376"/>
                  <a:gd name="connsiteY90" fmla="*/ 3128463 h 3233867"/>
                  <a:gd name="connsiteX91" fmla="*/ 1226968 w 2277376"/>
                  <a:gd name="connsiteY91" fmla="*/ 3233867 h 3233867"/>
                  <a:gd name="connsiteX92" fmla="*/ 1309315 w 2277376"/>
                  <a:gd name="connsiteY92" fmla="*/ 3177048 h 3233867"/>
                  <a:gd name="connsiteX93" fmla="*/ 2051259 w 2277376"/>
                  <a:gd name="connsiteY93" fmla="*/ 3177048 h 3233867"/>
                  <a:gd name="connsiteX94" fmla="*/ 2266185 w 2277376"/>
                  <a:gd name="connsiteY94" fmla="*/ 2624501 h 3233867"/>
                  <a:gd name="connsiteX95" fmla="*/ 2178074 w 2277376"/>
                  <a:gd name="connsiteY95" fmla="*/ 2517450 h 3233867"/>
                  <a:gd name="connsiteX96" fmla="*/ 2161604 w 2277376"/>
                  <a:gd name="connsiteY96" fmla="*/ 2400518 h 3233867"/>
                  <a:gd name="connsiteX97" fmla="*/ 2144312 w 2277376"/>
                  <a:gd name="connsiteY97" fmla="*/ 2362638 h 3233867"/>
                  <a:gd name="connsiteX98" fmla="*/ 2187956 w 2277376"/>
                  <a:gd name="connsiteY98" fmla="*/ 2254764 h 3233867"/>
                  <a:gd name="connsiteX99" fmla="*/ 2270302 w 2277376"/>
                  <a:gd name="connsiteY99" fmla="*/ 2179828 h 323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2277376" h="3233867">
                    <a:moveTo>
                      <a:pt x="2270302" y="2179828"/>
                    </a:moveTo>
                    <a:cubicBezTo>
                      <a:pt x="2247245" y="2179828"/>
                      <a:pt x="2226659" y="2171593"/>
                      <a:pt x="2198661" y="2171593"/>
                    </a:cubicBezTo>
                    <a:cubicBezTo>
                      <a:pt x="2170662" y="2171593"/>
                      <a:pt x="2133606" y="2141125"/>
                      <a:pt x="2133606" y="2123009"/>
                    </a:cubicBezTo>
                    <a:cubicBezTo>
                      <a:pt x="2133606" y="2104892"/>
                      <a:pt x="2149252" y="2088423"/>
                      <a:pt x="2156664" y="2060425"/>
                    </a:cubicBezTo>
                    <a:cubicBezTo>
                      <a:pt x="2164075" y="2031603"/>
                      <a:pt x="2179721" y="2026663"/>
                      <a:pt x="2203601" y="1955021"/>
                    </a:cubicBezTo>
                    <a:cubicBezTo>
                      <a:pt x="2227482" y="1883379"/>
                      <a:pt x="2243951" y="1704687"/>
                      <a:pt x="2249716" y="1665984"/>
                    </a:cubicBezTo>
                    <a:cubicBezTo>
                      <a:pt x="2255480" y="1628104"/>
                      <a:pt x="2243951" y="1543287"/>
                      <a:pt x="2258774" y="1519406"/>
                    </a:cubicBezTo>
                    <a:cubicBezTo>
                      <a:pt x="2272773" y="1495526"/>
                      <a:pt x="2262891" y="1424707"/>
                      <a:pt x="2262891" y="1378593"/>
                    </a:cubicBezTo>
                    <a:cubicBezTo>
                      <a:pt x="2262891" y="1332479"/>
                      <a:pt x="2292536" y="1303658"/>
                      <a:pt x="2267008" y="1278130"/>
                    </a:cubicBezTo>
                    <a:cubicBezTo>
                      <a:pt x="2241481" y="1252603"/>
                      <a:pt x="2267008" y="1211429"/>
                      <a:pt x="2251363" y="1205665"/>
                    </a:cubicBezTo>
                    <a:cubicBezTo>
                      <a:pt x="2235717" y="1199900"/>
                      <a:pt x="2235717" y="1143905"/>
                      <a:pt x="2229129" y="1137317"/>
                    </a:cubicBezTo>
                    <a:cubicBezTo>
                      <a:pt x="2222541" y="1130729"/>
                      <a:pt x="2159957" y="1157904"/>
                      <a:pt x="2147605" y="1146375"/>
                    </a:cubicBezTo>
                    <a:cubicBezTo>
                      <a:pt x="2135253" y="1134023"/>
                      <a:pt x="2147605" y="1054147"/>
                      <a:pt x="2147605" y="1026149"/>
                    </a:cubicBezTo>
                    <a:cubicBezTo>
                      <a:pt x="2147605" y="998151"/>
                      <a:pt x="2094904" y="972623"/>
                      <a:pt x="2107256" y="960271"/>
                    </a:cubicBezTo>
                    <a:cubicBezTo>
                      <a:pt x="2119608" y="947919"/>
                      <a:pt x="2112196" y="910863"/>
                      <a:pt x="2138547" y="894394"/>
                    </a:cubicBezTo>
                    <a:cubicBezTo>
                      <a:pt x="2164899" y="877925"/>
                      <a:pt x="2155840" y="872160"/>
                      <a:pt x="2159134" y="840868"/>
                    </a:cubicBezTo>
                    <a:cubicBezTo>
                      <a:pt x="2162428" y="809577"/>
                      <a:pt x="2117137" y="781579"/>
                      <a:pt x="2136077" y="741229"/>
                    </a:cubicBezTo>
                    <a:cubicBezTo>
                      <a:pt x="2155017" y="700879"/>
                      <a:pt x="2146782" y="668763"/>
                      <a:pt x="2135253" y="657235"/>
                    </a:cubicBezTo>
                    <a:cubicBezTo>
                      <a:pt x="2123725" y="645706"/>
                      <a:pt x="2140195" y="614415"/>
                      <a:pt x="2122901" y="606180"/>
                    </a:cubicBezTo>
                    <a:cubicBezTo>
                      <a:pt x="2105609" y="597945"/>
                      <a:pt x="2111373" y="583123"/>
                      <a:pt x="2123725" y="561712"/>
                    </a:cubicBezTo>
                    <a:cubicBezTo>
                      <a:pt x="2135253" y="540303"/>
                      <a:pt x="2085022" y="461249"/>
                      <a:pt x="2085022" y="461249"/>
                    </a:cubicBezTo>
                    <a:cubicBezTo>
                      <a:pt x="2000205" y="480189"/>
                      <a:pt x="1960678" y="425840"/>
                      <a:pt x="1947503" y="412665"/>
                    </a:cubicBezTo>
                    <a:cubicBezTo>
                      <a:pt x="1934327" y="399489"/>
                      <a:pt x="1893977" y="409371"/>
                      <a:pt x="1888213" y="388784"/>
                    </a:cubicBezTo>
                    <a:cubicBezTo>
                      <a:pt x="1882448" y="368197"/>
                      <a:pt x="1865156" y="368197"/>
                      <a:pt x="1865156" y="368197"/>
                    </a:cubicBezTo>
                    <a:cubicBezTo>
                      <a:pt x="1831394" y="408548"/>
                      <a:pt x="1795984" y="352552"/>
                      <a:pt x="1773751" y="375609"/>
                    </a:cubicBezTo>
                    <a:cubicBezTo>
                      <a:pt x="1750694" y="398666"/>
                      <a:pt x="1604940" y="301497"/>
                      <a:pt x="1586000" y="320436"/>
                    </a:cubicBezTo>
                    <a:cubicBezTo>
                      <a:pt x="1567060" y="339376"/>
                      <a:pt x="1548121" y="333612"/>
                      <a:pt x="1531651" y="310555"/>
                    </a:cubicBezTo>
                    <a:cubicBezTo>
                      <a:pt x="1516005" y="287498"/>
                      <a:pt x="1413895" y="228208"/>
                      <a:pt x="1391662" y="224914"/>
                    </a:cubicBezTo>
                    <a:cubicBezTo>
                      <a:pt x="1369428" y="220797"/>
                      <a:pt x="1391662" y="206798"/>
                      <a:pt x="1381780" y="185388"/>
                    </a:cubicBezTo>
                    <a:cubicBezTo>
                      <a:pt x="1371898" y="163977"/>
                      <a:pt x="1334019" y="193622"/>
                      <a:pt x="1279670" y="182094"/>
                    </a:cubicBezTo>
                    <a:cubicBezTo>
                      <a:pt x="1225321" y="170565"/>
                      <a:pt x="1221203" y="92336"/>
                      <a:pt x="1221203" y="49515"/>
                    </a:cubicBezTo>
                    <a:cubicBezTo>
                      <a:pt x="1221203" y="6695"/>
                      <a:pt x="1181677" y="-12245"/>
                      <a:pt x="1161914" y="8342"/>
                    </a:cubicBezTo>
                    <a:cubicBezTo>
                      <a:pt x="1156973" y="13283"/>
                      <a:pt x="1152032" y="15753"/>
                      <a:pt x="1147915" y="17400"/>
                    </a:cubicBezTo>
                    <a:cubicBezTo>
                      <a:pt x="1183324" y="56926"/>
                      <a:pt x="1170149" y="89042"/>
                      <a:pt x="1151209" y="124451"/>
                    </a:cubicBezTo>
                    <a:cubicBezTo>
                      <a:pt x="1132269" y="160684"/>
                      <a:pt x="1130622" y="238913"/>
                      <a:pt x="1130622" y="274322"/>
                    </a:cubicBezTo>
                    <a:cubicBezTo>
                      <a:pt x="1130622" y="309731"/>
                      <a:pt x="1096036" y="282557"/>
                      <a:pt x="1083684" y="270205"/>
                    </a:cubicBezTo>
                    <a:cubicBezTo>
                      <a:pt x="1070509" y="257029"/>
                      <a:pt x="1023571" y="270205"/>
                      <a:pt x="991456" y="270205"/>
                    </a:cubicBezTo>
                    <a:cubicBezTo>
                      <a:pt x="959341" y="270205"/>
                      <a:pt x="981574" y="465367"/>
                      <a:pt x="988986" y="524656"/>
                    </a:cubicBezTo>
                    <a:cubicBezTo>
                      <a:pt x="996397" y="583123"/>
                      <a:pt x="1074626" y="678645"/>
                      <a:pt x="1100154" y="704173"/>
                    </a:cubicBezTo>
                    <a:cubicBezTo>
                      <a:pt x="1125681" y="729700"/>
                      <a:pt x="1105095" y="747816"/>
                      <a:pt x="1092743" y="783226"/>
                    </a:cubicBezTo>
                    <a:cubicBezTo>
                      <a:pt x="1079567" y="818635"/>
                      <a:pt x="989809" y="770050"/>
                      <a:pt x="989809" y="770050"/>
                    </a:cubicBezTo>
                    <a:cubicBezTo>
                      <a:pt x="960988" y="830163"/>
                      <a:pt x="881111" y="776638"/>
                      <a:pt x="848996" y="830163"/>
                    </a:cubicBezTo>
                    <a:cubicBezTo>
                      <a:pt x="816881" y="883689"/>
                      <a:pt x="730417" y="844162"/>
                      <a:pt x="730417" y="877101"/>
                    </a:cubicBezTo>
                    <a:cubicBezTo>
                      <a:pt x="730417" y="910040"/>
                      <a:pt x="680185" y="924862"/>
                      <a:pt x="669480" y="897688"/>
                    </a:cubicBezTo>
                    <a:cubicBezTo>
                      <a:pt x="658775" y="869690"/>
                      <a:pt x="618425" y="897688"/>
                      <a:pt x="618425" y="918274"/>
                    </a:cubicBezTo>
                    <a:cubicBezTo>
                      <a:pt x="618425" y="938861"/>
                      <a:pt x="578075" y="960271"/>
                      <a:pt x="549254" y="960271"/>
                    </a:cubicBezTo>
                    <a:cubicBezTo>
                      <a:pt x="520432" y="960271"/>
                      <a:pt x="489140" y="997327"/>
                      <a:pt x="522902" y="997327"/>
                    </a:cubicBezTo>
                    <a:cubicBezTo>
                      <a:pt x="556665" y="997327"/>
                      <a:pt x="566546" y="1019561"/>
                      <a:pt x="546783" y="1019561"/>
                    </a:cubicBezTo>
                    <a:cubicBezTo>
                      <a:pt x="526196" y="1019561"/>
                      <a:pt x="514668" y="1040148"/>
                      <a:pt x="524549" y="1040148"/>
                    </a:cubicBezTo>
                    <a:cubicBezTo>
                      <a:pt x="534431" y="1040148"/>
                      <a:pt x="559135" y="1055794"/>
                      <a:pt x="537725" y="1089556"/>
                    </a:cubicBezTo>
                    <a:cubicBezTo>
                      <a:pt x="516315" y="1122494"/>
                      <a:pt x="509727" y="1139787"/>
                      <a:pt x="465260" y="1122494"/>
                    </a:cubicBezTo>
                    <a:cubicBezTo>
                      <a:pt x="420792" y="1105202"/>
                      <a:pt x="411734" y="1151316"/>
                      <a:pt x="361503" y="1151316"/>
                    </a:cubicBezTo>
                    <a:cubicBezTo>
                      <a:pt x="311271" y="1151316"/>
                      <a:pt x="310448" y="1107672"/>
                      <a:pt x="299742" y="1080498"/>
                    </a:cubicBezTo>
                    <a:cubicBezTo>
                      <a:pt x="291508" y="1059911"/>
                      <a:pt x="217396" y="1063205"/>
                      <a:pt x="183633" y="1066499"/>
                    </a:cubicBezTo>
                    <a:cubicBezTo>
                      <a:pt x="183633" y="1090379"/>
                      <a:pt x="198456" y="1157080"/>
                      <a:pt x="159753" y="1176020"/>
                    </a:cubicBezTo>
                    <a:cubicBezTo>
                      <a:pt x="159753" y="1176020"/>
                      <a:pt x="153165" y="1222958"/>
                      <a:pt x="159753" y="1255896"/>
                    </a:cubicBezTo>
                    <a:cubicBezTo>
                      <a:pt x="166341" y="1288835"/>
                      <a:pt x="155635" y="1317657"/>
                      <a:pt x="149871" y="1323421"/>
                    </a:cubicBezTo>
                    <a:cubicBezTo>
                      <a:pt x="144930" y="1328362"/>
                      <a:pt x="154812" y="1376946"/>
                      <a:pt x="129285" y="1376946"/>
                    </a:cubicBezTo>
                    <a:cubicBezTo>
                      <a:pt x="103757" y="1376946"/>
                      <a:pt x="100463" y="1387651"/>
                      <a:pt x="100463" y="1405768"/>
                    </a:cubicBezTo>
                    <a:cubicBezTo>
                      <a:pt x="100463" y="1423884"/>
                      <a:pt x="69995" y="1433766"/>
                      <a:pt x="52702" y="1416473"/>
                    </a:cubicBezTo>
                    <a:cubicBezTo>
                      <a:pt x="37056" y="1400827"/>
                      <a:pt x="9882" y="1408238"/>
                      <a:pt x="0" y="1442000"/>
                    </a:cubicBezTo>
                    <a:cubicBezTo>
                      <a:pt x="7411" y="1443647"/>
                      <a:pt x="13999" y="1445294"/>
                      <a:pt x="18940" y="1447764"/>
                    </a:cubicBezTo>
                    <a:cubicBezTo>
                      <a:pt x="46938" y="1459293"/>
                      <a:pt x="140813" y="1491408"/>
                      <a:pt x="173752" y="1475762"/>
                    </a:cubicBezTo>
                    <a:cubicBezTo>
                      <a:pt x="206691" y="1460117"/>
                      <a:pt x="223983" y="1544110"/>
                      <a:pt x="246217" y="1544110"/>
                    </a:cubicBezTo>
                    <a:cubicBezTo>
                      <a:pt x="268451" y="1544110"/>
                      <a:pt x="270921" y="1550698"/>
                      <a:pt x="270921" y="1573755"/>
                    </a:cubicBezTo>
                    <a:cubicBezTo>
                      <a:pt x="270921" y="1597636"/>
                      <a:pt x="286567" y="1618223"/>
                      <a:pt x="286567" y="1652808"/>
                    </a:cubicBezTo>
                    <a:cubicBezTo>
                      <a:pt x="286567" y="1687394"/>
                      <a:pt x="343386" y="1671748"/>
                      <a:pt x="368090" y="1671748"/>
                    </a:cubicBezTo>
                    <a:cubicBezTo>
                      <a:pt x="392795" y="1671748"/>
                      <a:pt x="378795" y="1766447"/>
                      <a:pt x="411734" y="1759036"/>
                    </a:cubicBezTo>
                    <a:cubicBezTo>
                      <a:pt x="444673" y="1751624"/>
                      <a:pt x="454555" y="1830677"/>
                      <a:pt x="487493" y="1830677"/>
                    </a:cubicBezTo>
                    <a:cubicBezTo>
                      <a:pt x="520432" y="1830677"/>
                      <a:pt x="552547" y="1813384"/>
                      <a:pt x="559958" y="1842206"/>
                    </a:cubicBezTo>
                    <a:cubicBezTo>
                      <a:pt x="567370" y="1871027"/>
                      <a:pt x="516315" y="1885850"/>
                      <a:pt x="538548" y="1895731"/>
                    </a:cubicBezTo>
                    <a:cubicBezTo>
                      <a:pt x="560782" y="1905613"/>
                      <a:pt x="554194" y="1937728"/>
                      <a:pt x="583016" y="1937728"/>
                    </a:cubicBezTo>
                    <a:cubicBezTo>
                      <a:pt x="611837" y="1937728"/>
                      <a:pt x="625012" y="1979725"/>
                      <a:pt x="603602" y="1988783"/>
                    </a:cubicBezTo>
                    <a:cubicBezTo>
                      <a:pt x="581369" y="1997841"/>
                      <a:pt x="575604" y="2016781"/>
                      <a:pt x="590427" y="2032427"/>
                    </a:cubicBezTo>
                    <a:cubicBezTo>
                      <a:pt x="605249" y="2047250"/>
                      <a:pt x="609367" y="2054661"/>
                      <a:pt x="609367" y="2090070"/>
                    </a:cubicBezTo>
                    <a:cubicBezTo>
                      <a:pt x="609367" y="2125479"/>
                      <a:pt x="646423" y="2108186"/>
                      <a:pt x="659598" y="2140301"/>
                    </a:cubicBezTo>
                    <a:cubicBezTo>
                      <a:pt x="672774" y="2172417"/>
                      <a:pt x="636541" y="2210296"/>
                      <a:pt x="646423" y="2220178"/>
                    </a:cubicBezTo>
                    <a:cubicBezTo>
                      <a:pt x="656304" y="2230059"/>
                      <a:pt x="653010" y="2263822"/>
                      <a:pt x="653010" y="2291820"/>
                    </a:cubicBezTo>
                    <a:cubicBezTo>
                      <a:pt x="653010" y="2319817"/>
                      <a:pt x="696654" y="2315700"/>
                      <a:pt x="714770" y="2338757"/>
                    </a:cubicBezTo>
                    <a:cubicBezTo>
                      <a:pt x="732887" y="2362638"/>
                      <a:pt x="696654" y="2388989"/>
                      <a:pt x="685949" y="2433456"/>
                    </a:cubicBezTo>
                    <a:cubicBezTo>
                      <a:pt x="675244" y="2477923"/>
                      <a:pt x="732063" y="2513333"/>
                      <a:pt x="757591" y="2538860"/>
                    </a:cubicBezTo>
                    <a:cubicBezTo>
                      <a:pt x="783118" y="2564388"/>
                      <a:pt x="760885" y="2620383"/>
                      <a:pt x="760885" y="2620383"/>
                    </a:cubicBezTo>
                    <a:cubicBezTo>
                      <a:pt x="760885" y="2620383"/>
                      <a:pt x="769119" y="2651675"/>
                      <a:pt x="778178" y="2651675"/>
                    </a:cubicBezTo>
                    <a:cubicBezTo>
                      <a:pt x="787236" y="2651675"/>
                      <a:pt x="800411" y="2684614"/>
                      <a:pt x="825115" y="2694496"/>
                    </a:cubicBezTo>
                    <a:cubicBezTo>
                      <a:pt x="849819" y="2704377"/>
                      <a:pt x="846525" y="2720847"/>
                      <a:pt x="846525" y="2769431"/>
                    </a:cubicBezTo>
                    <a:cubicBezTo>
                      <a:pt x="846525" y="2817193"/>
                      <a:pt x="860524" y="2883070"/>
                      <a:pt x="878641" y="2921773"/>
                    </a:cubicBezTo>
                    <a:cubicBezTo>
                      <a:pt x="896757" y="2961299"/>
                      <a:pt x="928049" y="3039529"/>
                      <a:pt x="913226" y="3055175"/>
                    </a:cubicBezTo>
                    <a:cubicBezTo>
                      <a:pt x="897581" y="3070821"/>
                      <a:pt x="871229" y="3093878"/>
                      <a:pt x="871229" y="3110347"/>
                    </a:cubicBezTo>
                    <a:cubicBezTo>
                      <a:pt x="871229" y="3127640"/>
                      <a:pt x="923932" y="3137521"/>
                      <a:pt x="934637" y="3127640"/>
                    </a:cubicBezTo>
                    <a:cubicBezTo>
                      <a:pt x="944518" y="3117758"/>
                      <a:pt x="956870" y="3128463"/>
                      <a:pt x="956870" y="3128463"/>
                    </a:cubicBezTo>
                    <a:lnTo>
                      <a:pt x="1217086" y="3128463"/>
                    </a:lnTo>
                    <a:lnTo>
                      <a:pt x="1226968" y="3233867"/>
                    </a:lnTo>
                    <a:lnTo>
                      <a:pt x="1309315" y="3177048"/>
                    </a:lnTo>
                    <a:lnTo>
                      <a:pt x="2051259" y="3177048"/>
                    </a:lnTo>
                    <a:cubicBezTo>
                      <a:pt x="2051259" y="3147403"/>
                      <a:pt x="2266185" y="2650852"/>
                      <a:pt x="2266185" y="2624501"/>
                    </a:cubicBezTo>
                    <a:cubicBezTo>
                      <a:pt x="2266185" y="2598150"/>
                      <a:pt x="2202778" y="2556153"/>
                      <a:pt x="2178074" y="2517450"/>
                    </a:cubicBezTo>
                    <a:cubicBezTo>
                      <a:pt x="2153370" y="2479571"/>
                      <a:pt x="2161604" y="2438397"/>
                      <a:pt x="2161604" y="2400518"/>
                    </a:cubicBezTo>
                    <a:cubicBezTo>
                      <a:pt x="2161604" y="2362638"/>
                      <a:pt x="2153370" y="2371696"/>
                      <a:pt x="2144312" y="2362638"/>
                    </a:cubicBezTo>
                    <a:cubicBezTo>
                      <a:pt x="2135253" y="2353580"/>
                      <a:pt x="2155840" y="2295113"/>
                      <a:pt x="2187956" y="2254764"/>
                    </a:cubicBezTo>
                    <a:cubicBezTo>
                      <a:pt x="2218424" y="2212767"/>
                      <a:pt x="2293359" y="2179828"/>
                      <a:pt x="2270302" y="2179828"/>
                    </a:cubicBezTo>
                    <a:close/>
                  </a:path>
                </a:pathLst>
              </a:custGeom>
              <a:grpFill/>
              <a:ln w="822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6473F2C-E924-4826-BF53-D17348AF788A}"/>
                </a:ext>
              </a:extLst>
            </p:cNvPr>
            <p:cNvGrpSpPr/>
            <p:nvPr/>
          </p:nvGrpSpPr>
          <p:grpSpPr>
            <a:xfrm>
              <a:off x="1834794" y="1729176"/>
              <a:ext cx="3151285" cy="2314944"/>
              <a:chOff x="4983771" y="1729176"/>
              <a:chExt cx="3151285" cy="231494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A42E27F-0026-402D-ABD2-BB31779D4614}"/>
                  </a:ext>
                </a:extLst>
              </p:cNvPr>
              <p:cNvSpPr/>
              <p:nvPr/>
            </p:nvSpPr>
            <p:spPr>
              <a:xfrm rot="18900000">
                <a:off x="8051320" y="3960384"/>
                <a:ext cx="83736" cy="8373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3878EF9-EA6A-4C77-8E77-70CAA21F102B}"/>
                  </a:ext>
                </a:extLst>
              </p:cNvPr>
              <p:cNvSpPr/>
              <p:nvPr/>
            </p:nvSpPr>
            <p:spPr>
              <a:xfrm rot="18900000">
                <a:off x="7255133" y="2689411"/>
                <a:ext cx="83736" cy="8373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CCB86D7-254A-429D-956C-536D5469A4B8}"/>
                  </a:ext>
                </a:extLst>
              </p:cNvPr>
              <p:cNvSpPr/>
              <p:nvPr/>
            </p:nvSpPr>
            <p:spPr>
              <a:xfrm rot="18900000">
                <a:off x="4983771" y="1729176"/>
                <a:ext cx="83736" cy="8373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897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CA48CBE-D445-41F1-A968-9B8FB517EB18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43213B-8B45-4901-B92D-37D141CE231E}"/>
              </a:ext>
            </a:extLst>
          </p:cNvPr>
          <p:cNvGrpSpPr/>
          <p:nvPr/>
        </p:nvGrpSpPr>
        <p:grpSpPr>
          <a:xfrm>
            <a:off x="992286" y="1348793"/>
            <a:ext cx="9849886" cy="4160414"/>
            <a:chOff x="737278" y="1509334"/>
            <a:chExt cx="10330871" cy="436357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D53237-3530-41D6-BDC0-468D314E5F70}"/>
                </a:ext>
              </a:extLst>
            </p:cNvPr>
            <p:cNvSpPr/>
            <p:nvPr/>
          </p:nvSpPr>
          <p:spPr>
            <a:xfrm flipH="1">
              <a:off x="6064969" y="3133486"/>
              <a:ext cx="3031648" cy="2737094"/>
            </a:xfrm>
            <a:custGeom>
              <a:avLst/>
              <a:gdLst>
                <a:gd name="connsiteX0" fmla="*/ 2099440 w 3031648"/>
                <a:gd name="connsiteY0" fmla="*/ 0 h 2752197"/>
                <a:gd name="connsiteX1" fmla="*/ 3031648 w 3031648"/>
                <a:gd name="connsiteY1" fmla="*/ 0 h 2752197"/>
                <a:gd name="connsiteX2" fmla="*/ 1038225 w 3031648"/>
                <a:gd name="connsiteY2" fmla="*/ 2752197 h 2752197"/>
                <a:gd name="connsiteX3" fmla="*/ 0 w 3031648"/>
                <a:gd name="connsiteY3" fmla="*/ 2752197 h 2752197"/>
                <a:gd name="connsiteX0" fmla="*/ 1038225 w 3031648"/>
                <a:gd name="connsiteY0" fmla="*/ 2752197 h 2843637"/>
                <a:gd name="connsiteX1" fmla="*/ 0 w 3031648"/>
                <a:gd name="connsiteY1" fmla="*/ 2752197 h 2843637"/>
                <a:gd name="connsiteX2" fmla="*/ 2099440 w 3031648"/>
                <a:gd name="connsiteY2" fmla="*/ 0 h 2843637"/>
                <a:gd name="connsiteX3" fmla="*/ 3031648 w 3031648"/>
                <a:gd name="connsiteY3" fmla="*/ 0 h 2843637"/>
                <a:gd name="connsiteX4" fmla="*/ 1129665 w 3031648"/>
                <a:gd name="connsiteY4" fmla="*/ 2843637 h 2843637"/>
                <a:gd name="connsiteX0" fmla="*/ 1038225 w 3031648"/>
                <a:gd name="connsiteY0" fmla="*/ 2752197 h 2752197"/>
                <a:gd name="connsiteX1" fmla="*/ 0 w 3031648"/>
                <a:gd name="connsiteY1" fmla="*/ 2752197 h 2752197"/>
                <a:gd name="connsiteX2" fmla="*/ 2099440 w 3031648"/>
                <a:gd name="connsiteY2" fmla="*/ 0 h 2752197"/>
                <a:gd name="connsiteX3" fmla="*/ 3031648 w 3031648"/>
                <a:gd name="connsiteY3" fmla="*/ 0 h 275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1648" h="2752197">
                  <a:moveTo>
                    <a:pt x="1038225" y="2752197"/>
                  </a:moveTo>
                  <a:lnTo>
                    <a:pt x="0" y="2752197"/>
                  </a:lnTo>
                  <a:lnTo>
                    <a:pt x="2099440" y="0"/>
                  </a:lnTo>
                  <a:lnTo>
                    <a:pt x="3031648" y="0"/>
                  </a:lnTo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7EC9DC-1E91-9048-9872-E98C8A93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37351" y="1509335"/>
              <a:ext cx="2376939" cy="1557484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91E15C-29C2-374B-8B40-93D1BCEA5CC8}"/>
                </a:ext>
              </a:extLst>
            </p:cNvPr>
            <p:cNvSpPr txBox="1"/>
            <p:nvPr/>
          </p:nvSpPr>
          <p:spPr>
            <a:xfrm flipH="1">
              <a:off x="4372679" y="2590203"/>
              <a:ext cx="1106282" cy="3228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70"/>
              <a:r>
                <a:rPr lang="en-US" sz="2000" dirty="0">
                  <a:solidFill>
                    <a:schemeClr val="bg1"/>
                  </a:solidFill>
                </a:rPr>
                <a:t>Title here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AA703C-6288-0546-BFBC-0821D895F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025975" y="3133486"/>
              <a:ext cx="3799691" cy="8712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1DE2D-B6A5-E543-B11F-55923500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598960" y="5032482"/>
              <a:ext cx="6653720" cy="8404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3A7243-40D9-8D4F-A3D0-1BFE66FF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293297" y="4071418"/>
              <a:ext cx="5265045" cy="894397"/>
            </a:xfrm>
            <a:prstGeom prst="rect">
              <a:avLst/>
            </a:prstGeom>
          </p:spPr>
        </p:pic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FAA428-E80D-4E6A-BDDD-E69EE20D536D}"/>
                </a:ext>
              </a:extLst>
            </p:cNvPr>
            <p:cNvSpPr/>
            <p:nvPr/>
          </p:nvSpPr>
          <p:spPr>
            <a:xfrm flipH="1">
              <a:off x="737278" y="1509334"/>
              <a:ext cx="4193636" cy="4361246"/>
            </a:xfrm>
            <a:custGeom>
              <a:avLst/>
              <a:gdLst>
                <a:gd name="connsiteX0" fmla="*/ 0 w 4365085"/>
                <a:gd name="connsiteY0" fmla="*/ 0 h 4361246"/>
                <a:gd name="connsiteX1" fmla="*/ 1030494 w 4365085"/>
                <a:gd name="connsiteY1" fmla="*/ 0 h 4361246"/>
                <a:gd name="connsiteX2" fmla="*/ 1038225 w 4365085"/>
                <a:gd name="connsiteY2" fmla="*/ 0 h 4361246"/>
                <a:gd name="connsiteX3" fmla="*/ 4365085 w 4365085"/>
                <a:gd name="connsiteY3" fmla="*/ 4361246 h 4361246"/>
                <a:gd name="connsiteX4" fmla="*/ 3326860 w 4365085"/>
                <a:gd name="connsiteY4" fmla="*/ 4361246 h 4361246"/>
                <a:gd name="connsiteX5" fmla="*/ 0 w 4365085"/>
                <a:gd name="connsiteY5" fmla="*/ 0 h 4361246"/>
                <a:gd name="connsiteX0" fmla="*/ 0 w 4365085"/>
                <a:gd name="connsiteY0" fmla="*/ 0 h 4361246"/>
                <a:gd name="connsiteX1" fmla="*/ 1030494 w 4365085"/>
                <a:gd name="connsiteY1" fmla="*/ 0 h 4361246"/>
                <a:gd name="connsiteX2" fmla="*/ 1038225 w 4365085"/>
                <a:gd name="connsiteY2" fmla="*/ 0 h 4361246"/>
                <a:gd name="connsiteX3" fmla="*/ 4365085 w 4365085"/>
                <a:gd name="connsiteY3" fmla="*/ 4361246 h 4361246"/>
                <a:gd name="connsiteX4" fmla="*/ 3326860 w 4365085"/>
                <a:gd name="connsiteY4" fmla="*/ 4361246 h 4361246"/>
                <a:gd name="connsiteX5" fmla="*/ 91440 w 4365085"/>
                <a:gd name="connsiteY5" fmla="*/ 91440 h 4361246"/>
                <a:gd name="connsiteX0" fmla="*/ 0 w 4365085"/>
                <a:gd name="connsiteY0" fmla="*/ 0 h 4361246"/>
                <a:gd name="connsiteX1" fmla="*/ 1030494 w 4365085"/>
                <a:gd name="connsiteY1" fmla="*/ 0 h 4361246"/>
                <a:gd name="connsiteX2" fmla="*/ 1038225 w 4365085"/>
                <a:gd name="connsiteY2" fmla="*/ 0 h 4361246"/>
                <a:gd name="connsiteX3" fmla="*/ 4365085 w 4365085"/>
                <a:gd name="connsiteY3" fmla="*/ 4361246 h 4361246"/>
                <a:gd name="connsiteX4" fmla="*/ 3326860 w 4365085"/>
                <a:gd name="connsiteY4" fmla="*/ 4361246 h 4361246"/>
                <a:gd name="connsiteX0" fmla="*/ 0 w 4188873"/>
                <a:gd name="connsiteY0" fmla="*/ 0 h 4366009"/>
                <a:gd name="connsiteX1" fmla="*/ 854282 w 4188873"/>
                <a:gd name="connsiteY1" fmla="*/ 4763 h 4366009"/>
                <a:gd name="connsiteX2" fmla="*/ 862013 w 4188873"/>
                <a:gd name="connsiteY2" fmla="*/ 4763 h 4366009"/>
                <a:gd name="connsiteX3" fmla="*/ 4188873 w 4188873"/>
                <a:gd name="connsiteY3" fmla="*/ 4366009 h 4366009"/>
                <a:gd name="connsiteX4" fmla="*/ 3150648 w 4188873"/>
                <a:gd name="connsiteY4" fmla="*/ 4366009 h 4366009"/>
                <a:gd name="connsiteX0" fmla="*/ 0 w 4193636"/>
                <a:gd name="connsiteY0" fmla="*/ 4762 h 4361246"/>
                <a:gd name="connsiteX1" fmla="*/ 859045 w 4193636"/>
                <a:gd name="connsiteY1" fmla="*/ 0 h 4361246"/>
                <a:gd name="connsiteX2" fmla="*/ 866776 w 4193636"/>
                <a:gd name="connsiteY2" fmla="*/ 0 h 4361246"/>
                <a:gd name="connsiteX3" fmla="*/ 4193636 w 4193636"/>
                <a:gd name="connsiteY3" fmla="*/ 4361246 h 4361246"/>
                <a:gd name="connsiteX4" fmla="*/ 3155411 w 4193636"/>
                <a:gd name="connsiteY4" fmla="*/ 4361246 h 43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636" h="4361246">
                  <a:moveTo>
                    <a:pt x="0" y="4762"/>
                  </a:moveTo>
                  <a:lnTo>
                    <a:pt x="859045" y="0"/>
                  </a:lnTo>
                  <a:lnTo>
                    <a:pt x="866776" y="0"/>
                  </a:lnTo>
                  <a:lnTo>
                    <a:pt x="4193636" y="4361246"/>
                  </a:lnTo>
                  <a:lnTo>
                    <a:pt x="3155411" y="4361246"/>
                  </a:lnTo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F342B25-09EA-46B4-9AD2-908AB34A062F}"/>
                </a:ext>
              </a:extLst>
            </p:cNvPr>
            <p:cNvSpPr txBox="1"/>
            <p:nvPr/>
          </p:nvSpPr>
          <p:spPr>
            <a:xfrm rot="3145033" flipH="1">
              <a:off x="7017613" y="4264733"/>
              <a:ext cx="1126457" cy="3228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70"/>
              <a:r>
                <a:rPr lang="en-US" sz="2000" dirty="0">
                  <a:solidFill>
                    <a:srgbClr val="1E1248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rPr>
                <a:t>Title here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4D53FD-2F1C-4EC2-B3A4-043DEE8D9558}"/>
                </a:ext>
              </a:extLst>
            </p:cNvPr>
            <p:cNvSpPr txBox="1"/>
            <p:nvPr/>
          </p:nvSpPr>
          <p:spPr>
            <a:xfrm rot="18452194" flipH="1">
              <a:off x="2208881" y="3606010"/>
              <a:ext cx="1126457" cy="3228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70"/>
              <a:r>
                <a:rPr lang="en-US" sz="2000" dirty="0">
                  <a:solidFill>
                    <a:srgbClr val="1E1248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rPr>
                <a:t>Title here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F1AAA87-6440-C644-B186-EA8ED3BCB1D3}"/>
                </a:ext>
              </a:extLst>
            </p:cNvPr>
            <p:cNvSpPr txBox="1"/>
            <p:nvPr/>
          </p:nvSpPr>
          <p:spPr>
            <a:xfrm flipH="1">
              <a:off x="4694271" y="3415229"/>
              <a:ext cx="1106282" cy="3228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70"/>
              <a:r>
                <a:rPr lang="en-US" sz="2000" dirty="0">
                  <a:solidFill>
                    <a:schemeClr val="bg1"/>
                  </a:solidFill>
                </a:rPr>
                <a:t>Title here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35F0072D-E773-4E5B-8F43-02635339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 flipH="1">
              <a:off x="4091017" y="3342645"/>
              <a:ext cx="458338" cy="452946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CD6A3EF-09DE-7745-8798-BB6CDA4C1310}"/>
                </a:ext>
              </a:extLst>
            </p:cNvPr>
            <p:cNvSpPr txBox="1"/>
            <p:nvPr/>
          </p:nvSpPr>
          <p:spPr>
            <a:xfrm flipH="1">
              <a:off x="4694271" y="4364727"/>
              <a:ext cx="1106282" cy="3228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70"/>
              <a:r>
                <a:rPr lang="en-US" sz="2000" dirty="0">
                  <a:solidFill>
                    <a:schemeClr val="bg1"/>
                  </a:solidFill>
                </a:rPr>
                <a:t>Title here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C38B23C1-0C10-4E09-827A-315E7CA01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 flipH="1">
              <a:off x="4174684" y="4291677"/>
              <a:ext cx="377320" cy="453878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6CECD20-4580-D54E-969B-D94AA7F459FB}"/>
                </a:ext>
              </a:extLst>
            </p:cNvPr>
            <p:cNvSpPr txBox="1"/>
            <p:nvPr/>
          </p:nvSpPr>
          <p:spPr>
            <a:xfrm flipH="1">
              <a:off x="4694271" y="5281079"/>
              <a:ext cx="1106282" cy="3228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70"/>
              <a:r>
                <a:rPr lang="en-US" sz="2000" dirty="0">
                  <a:solidFill>
                    <a:schemeClr val="bg1"/>
                  </a:solidFill>
                </a:rPr>
                <a:t>Title here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3DF58A2E-1268-4409-92AE-169BBDA4F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flipH="1">
              <a:off x="4017164" y="5225755"/>
              <a:ext cx="532133" cy="453878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96485B46-C34B-48AA-8C8B-BE871E0BF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 flipH="1">
              <a:off x="4745719" y="2081258"/>
              <a:ext cx="417734" cy="453698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D65006-D79A-4F29-BB85-74AD4281B63A}"/>
                </a:ext>
              </a:extLst>
            </p:cNvPr>
            <p:cNvGrpSpPr/>
            <p:nvPr/>
          </p:nvGrpSpPr>
          <p:grpSpPr>
            <a:xfrm flipH="1">
              <a:off x="9559761" y="1509337"/>
              <a:ext cx="1471525" cy="510756"/>
              <a:chOff x="1118110" y="1694330"/>
              <a:chExt cx="1471525" cy="510756"/>
            </a:xfrm>
          </p:grpSpPr>
          <p:sp>
            <p:nvSpPr>
              <p:cNvPr id="74" name="Arrow: Pentagon 73">
                <a:extLst>
                  <a:ext uri="{FF2B5EF4-FFF2-40B4-BE49-F238E27FC236}">
                    <a16:creationId xmlns:a16="http://schemas.microsoft.com/office/drawing/2014/main" id="{851CA7F0-AB0E-43A9-B5C1-DCE1BD3A4040}"/>
                  </a:ext>
                </a:extLst>
              </p:cNvPr>
              <p:cNvSpPr/>
              <p:nvPr/>
            </p:nvSpPr>
            <p:spPr>
              <a:xfrm rot="16200000" flipH="1">
                <a:off x="1598495" y="1213945"/>
                <a:ext cx="510756" cy="1471525"/>
              </a:xfrm>
              <a:prstGeom prst="homePlate">
                <a:avLst>
                  <a:gd name="adj" fmla="val 46093"/>
                </a:avLst>
              </a:prstGeom>
              <a:solidFill>
                <a:schemeClr val="tx2"/>
              </a:soli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846338-A704-4629-978A-E1164A4CDC68}"/>
                  </a:ext>
                </a:extLst>
              </p:cNvPr>
              <p:cNvSpPr/>
              <p:nvPr/>
            </p:nvSpPr>
            <p:spPr>
              <a:xfrm>
                <a:off x="1371178" y="1723955"/>
                <a:ext cx="965392" cy="322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070"/>
                <a:r>
                  <a:rPr lang="en-US" sz="1400" kern="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Title here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8471F70-07E2-43F8-BFD3-2760C346AD73}"/>
                </a:ext>
              </a:extLst>
            </p:cNvPr>
            <p:cNvGrpSpPr/>
            <p:nvPr/>
          </p:nvGrpSpPr>
          <p:grpSpPr>
            <a:xfrm flipH="1">
              <a:off x="9559761" y="5359824"/>
              <a:ext cx="1471525" cy="510756"/>
              <a:chOff x="1118109" y="6126958"/>
              <a:chExt cx="1471525" cy="510756"/>
            </a:xfrm>
          </p:grpSpPr>
          <p:sp>
            <p:nvSpPr>
              <p:cNvPr id="82" name="Arrow: Pentagon 81">
                <a:extLst>
                  <a:ext uri="{FF2B5EF4-FFF2-40B4-BE49-F238E27FC236}">
                    <a16:creationId xmlns:a16="http://schemas.microsoft.com/office/drawing/2014/main" id="{3551B96F-CE0F-4945-83F2-88D49B06B52A}"/>
                  </a:ext>
                </a:extLst>
              </p:cNvPr>
              <p:cNvSpPr/>
              <p:nvPr/>
            </p:nvSpPr>
            <p:spPr>
              <a:xfrm rot="5400000" flipH="1">
                <a:off x="1598494" y="5646573"/>
                <a:ext cx="510756" cy="1471525"/>
              </a:xfrm>
              <a:prstGeom prst="homePlate">
                <a:avLst>
                  <a:gd name="adj" fmla="val 46093"/>
                </a:avLst>
              </a:prstGeom>
              <a:solidFill>
                <a:schemeClr val="tx2"/>
              </a:soli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EAB52F-A856-405D-A0CC-426B11DF55C9}"/>
                  </a:ext>
                </a:extLst>
              </p:cNvPr>
              <p:cNvSpPr/>
              <p:nvPr/>
            </p:nvSpPr>
            <p:spPr>
              <a:xfrm rot="10800000" flipV="1">
                <a:off x="1371175" y="6285363"/>
                <a:ext cx="965392" cy="322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070"/>
                <a:r>
                  <a:rPr lang="en-US" sz="1400" kern="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Title here</a:t>
                </a:r>
              </a:p>
            </p:txBody>
          </p:sp>
        </p:grpSp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6E62046F-C666-4F25-A3A5-6CB1D6946962}"/>
                </a:ext>
              </a:extLst>
            </p:cNvPr>
            <p:cNvSpPr/>
            <p:nvPr/>
          </p:nvSpPr>
          <p:spPr>
            <a:xfrm rot="16200000" flipH="1">
              <a:off x="10182099" y="1306174"/>
              <a:ext cx="226849" cy="1471526"/>
            </a:xfrm>
            <a:custGeom>
              <a:avLst/>
              <a:gdLst>
                <a:gd name="connsiteX0" fmla="*/ 0 w 729179"/>
                <a:gd name="connsiteY0" fmla="*/ 0 h 1409100"/>
                <a:gd name="connsiteX1" fmla="*/ 364590 w 729179"/>
                <a:gd name="connsiteY1" fmla="*/ 0 h 1409100"/>
                <a:gd name="connsiteX2" fmla="*/ 729179 w 729179"/>
                <a:gd name="connsiteY2" fmla="*/ 704550 h 1409100"/>
                <a:gd name="connsiteX3" fmla="*/ 364590 w 729179"/>
                <a:gd name="connsiteY3" fmla="*/ 1409100 h 1409100"/>
                <a:gd name="connsiteX4" fmla="*/ 0 w 729179"/>
                <a:gd name="connsiteY4" fmla="*/ 1409100 h 1409100"/>
                <a:gd name="connsiteX5" fmla="*/ 0 w 729179"/>
                <a:gd name="connsiteY5" fmla="*/ 0 h 1409100"/>
                <a:gd name="connsiteX0" fmla="*/ 0 w 729179"/>
                <a:gd name="connsiteY0" fmla="*/ 0 h 1409100"/>
                <a:gd name="connsiteX1" fmla="*/ 364590 w 729179"/>
                <a:gd name="connsiteY1" fmla="*/ 0 h 1409100"/>
                <a:gd name="connsiteX2" fmla="*/ 729179 w 729179"/>
                <a:gd name="connsiteY2" fmla="*/ 704550 h 1409100"/>
                <a:gd name="connsiteX3" fmla="*/ 364590 w 729179"/>
                <a:gd name="connsiteY3" fmla="*/ 1409100 h 1409100"/>
                <a:gd name="connsiteX4" fmla="*/ 0 w 729179"/>
                <a:gd name="connsiteY4" fmla="*/ 1409100 h 1409100"/>
                <a:gd name="connsiteX5" fmla="*/ 91440 w 729179"/>
                <a:gd name="connsiteY5" fmla="*/ 91440 h 1409100"/>
                <a:gd name="connsiteX0" fmla="*/ 0 w 729179"/>
                <a:gd name="connsiteY0" fmla="*/ 0 h 1409100"/>
                <a:gd name="connsiteX1" fmla="*/ 364590 w 729179"/>
                <a:gd name="connsiteY1" fmla="*/ 0 h 1409100"/>
                <a:gd name="connsiteX2" fmla="*/ 729179 w 729179"/>
                <a:gd name="connsiteY2" fmla="*/ 704550 h 1409100"/>
                <a:gd name="connsiteX3" fmla="*/ 364590 w 729179"/>
                <a:gd name="connsiteY3" fmla="*/ 1409100 h 1409100"/>
                <a:gd name="connsiteX4" fmla="*/ 91440 w 729179"/>
                <a:gd name="connsiteY4" fmla="*/ 91440 h 1409100"/>
                <a:gd name="connsiteX0" fmla="*/ 273150 w 637739"/>
                <a:gd name="connsiteY0" fmla="*/ 0 h 1409100"/>
                <a:gd name="connsiteX1" fmla="*/ 637739 w 637739"/>
                <a:gd name="connsiteY1" fmla="*/ 704550 h 1409100"/>
                <a:gd name="connsiteX2" fmla="*/ 273150 w 637739"/>
                <a:gd name="connsiteY2" fmla="*/ 1409100 h 1409100"/>
                <a:gd name="connsiteX3" fmla="*/ 0 w 637739"/>
                <a:gd name="connsiteY3" fmla="*/ 91440 h 1409100"/>
                <a:gd name="connsiteX0" fmla="*/ 0 w 364589"/>
                <a:gd name="connsiteY0" fmla="*/ 0 h 1409100"/>
                <a:gd name="connsiteX1" fmla="*/ 364589 w 364589"/>
                <a:gd name="connsiteY1" fmla="*/ 704550 h 1409100"/>
                <a:gd name="connsiteX2" fmla="*/ 0 w 364589"/>
                <a:gd name="connsiteY2" fmla="*/ 1409100 h 140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589" h="1409100">
                  <a:moveTo>
                    <a:pt x="0" y="0"/>
                  </a:moveTo>
                  <a:lnTo>
                    <a:pt x="364589" y="704550"/>
                  </a:lnTo>
                  <a:lnTo>
                    <a:pt x="0" y="1409100"/>
                  </a:ln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Pentagon 1">
              <a:extLst>
                <a:ext uri="{FF2B5EF4-FFF2-40B4-BE49-F238E27FC236}">
                  <a16:creationId xmlns:a16="http://schemas.microsoft.com/office/drawing/2014/main" id="{5EF02FBA-F632-448E-A4C2-F4B90232BA28}"/>
                </a:ext>
              </a:extLst>
            </p:cNvPr>
            <p:cNvSpPr/>
            <p:nvPr/>
          </p:nvSpPr>
          <p:spPr>
            <a:xfrm rot="5400000" flipH="1" flipV="1">
              <a:off x="10182099" y="4624059"/>
              <a:ext cx="226849" cy="1471526"/>
            </a:xfrm>
            <a:custGeom>
              <a:avLst/>
              <a:gdLst>
                <a:gd name="connsiteX0" fmla="*/ 0 w 729179"/>
                <a:gd name="connsiteY0" fmla="*/ 0 h 1409100"/>
                <a:gd name="connsiteX1" fmla="*/ 364590 w 729179"/>
                <a:gd name="connsiteY1" fmla="*/ 0 h 1409100"/>
                <a:gd name="connsiteX2" fmla="*/ 729179 w 729179"/>
                <a:gd name="connsiteY2" fmla="*/ 704550 h 1409100"/>
                <a:gd name="connsiteX3" fmla="*/ 364590 w 729179"/>
                <a:gd name="connsiteY3" fmla="*/ 1409100 h 1409100"/>
                <a:gd name="connsiteX4" fmla="*/ 0 w 729179"/>
                <a:gd name="connsiteY4" fmla="*/ 1409100 h 1409100"/>
                <a:gd name="connsiteX5" fmla="*/ 0 w 729179"/>
                <a:gd name="connsiteY5" fmla="*/ 0 h 1409100"/>
                <a:gd name="connsiteX0" fmla="*/ 0 w 729179"/>
                <a:gd name="connsiteY0" fmla="*/ 0 h 1409100"/>
                <a:gd name="connsiteX1" fmla="*/ 364590 w 729179"/>
                <a:gd name="connsiteY1" fmla="*/ 0 h 1409100"/>
                <a:gd name="connsiteX2" fmla="*/ 729179 w 729179"/>
                <a:gd name="connsiteY2" fmla="*/ 704550 h 1409100"/>
                <a:gd name="connsiteX3" fmla="*/ 364590 w 729179"/>
                <a:gd name="connsiteY3" fmla="*/ 1409100 h 1409100"/>
                <a:gd name="connsiteX4" fmla="*/ 0 w 729179"/>
                <a:gd name="connsiteY4" fmla="*/ 1409100 h 1409100"/>
                <a:gd name="connsiteX5" fmla="*/ 91440 w 729179"/>
                <a:gd name="connsiteY5" fmla="*/ 91440 h 1409100"/>
                <a:gd name="connsiteX0" fmla="*/ 0 w 729179"/>
                <a:gd name="connsiteY0" fmla="*/ 0 h 1409100"/>
                <a:gd name="connsiteX1" fmla="*/ 364590 w 729179"/>
                <a:gd name="connsiteY1" fmla="*/ 0 h 1409100"/>
                <a:gd name="connsiteX2" fmla="*/ 729179 w 729179"/>
                <a:gd name="connsiteY2" fmla="*/ 704550 h 1409100"/>
                <a:gd name="connsiteX3" fmla="*/ 364590 w 729179"/>
                <a:gd name="connsiteY3" fmla="*/ 1409100 h 1409100"/>
                <a:gd name="connsiteX4" fmla="*/ 91440 w 729179"/>
                <a:gd name="connsiteY4" fmla="*/ 91440 h 1409100"/>
                <a:gd name="connsiteX0" fmla="*/ 273150 w 637739"/>
                <a:gd name="connsiteY0" fmla="*/ 0 h 1409100"/>
                <a:gd name="connsiteX1" fmla="*/ 637739 w 637739"/>
                <a:gd name="connsiteY1" fmla="*/ 704550 h 1409100"/>
                <a:gd name="connsiteX2" fmla="*/ 273150 w 637739"/>
                <a:gd name="connsiteY2" fmla="*/ 1409100 h 1409100"/>
                <a:gd name="connsiteX3" fmla="*/ 0 w 637739"/>
                <a:gd name="connsiteY3" fmla="*/ 91440 h 1409100"/>
                <a:gd name="connsiteX0" fmla="*/ 0 w 364589"/>
                <a:gd name="connsiteY0" fmla="*/ 0 h 1409100"/>
                <a:gd name="connsiteX1" fmla="*/ 364589 w 364589"/>
                <a:gd name="connsiteY1" fmla="*/ 704550 h 1409100"/>
                <a:gd name="connsiteX2" fmla="*/ 0 w 364589"/>
                <a:gd name="connsiteY2" fmla="*/ 1409100 h 140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589" h="1409100">
                  <a:moveTo>
                    <a:pt x="0" y="0"/>
                  </a:moveTo>
                  <a:lnTo>
                    <a:pt x="364589" y="704550"/>
                  </a:lnTo>
                  <a:lnTo>
                    <a:pt x="0" y="1409100"/>
                  </a:ln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9CBC68-D3B6-4A16-BDBE-94348C1FB7F6}"/>
                </a:ext>
              </a:extLst>
            </p:cNvPr>
            <p:cNvGrpSpPr/>
            <p:nvPr/>
          </p:nvGrpSpPr>
          <p:grpSpPr>
            <a:xfrm flipH="1">
              <a:off x="9589424" y="2263265"/>
              <a:ext cx="1478725" cy="597745"/>
              <a:chOff x="1019749" y="2418113"/>
              <a:chExt cx="1478725" cy="597745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27699B9-FCB6-A848-B536-BFF9F66D8CC4}"/>
                  </a:ext>
                </a:extLst>
              </p:cNvPr>
              <p:cNvSpPr txBox="1"/>
              <p:nvPr/>
            </p:nvSpPr>
            <p:spPr>
              <a:xfrm>
                <a:off x="1019749" y="2418113"/>
                <a:ext cx="73576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70">
                  <a:spcAft>
                    <a:spcPts val="600"/>
                  </a:spcAft>
                </a:pPr>
                <a:r>
                  <a:rPr lang="en-US" dirty="0">
                    <a:solidFill>
                      <a:srgbClr val="941D81"/>
                    </a:solidFill>
                  </a:rPr>
                  <a:t>Title here</a:t>
                </a: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2988A27-2F12-44C4-893D-2D1A5E950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1873962" y="2484280"/>
                <a:ext cx="624512" cy="53157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4EA4F6-BFAF-47B6-92F0-A953B7EC59FC}"/>
                </a:ext>
              </a:extLst>
            </p:cNvPr>
            <p:cNvGrpSpPr/>
            <p:nvPr/>
          </p:nvGrpSpPr>
          <p:grpSpPr>
            <a:xfrm>
              <a:off x="9666758" y="4567369"/>
              <a:ext cx="1401391" cy="553998"/>
              <a:chOff x="9666758" y="4567369"/>
              <a:chExt cx="1401391" cy="55399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4EE19E8-84AD-402C-B3EC-21474B422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9666758" y="4567369"/>
                <a:ext cx="463890" cy="55399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08D5FF-0BEA-4193-84FC-F64E293FB836}"/>
                  </a:ext>
                </a:extLst>
              </p:cNvPr>
              <p:cNvSpPr txBox="1"/>
              <p:nvPr/>
            </p:nvSpPr>
            <p:spPr>
              <a:xfrm flipH="1">
                <a:off x="10332386" y="4567369"/>
                <a:ext cx="73576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070">
                  <a:spcAft>
                    <a:spcPts val="600"/>
                  </a:spcAft>
                </a:pPr>
                <a:r>
                  <a:rPr lang="en-US" dirty="0">
                    <a:solidFill>
                      <a:srgbClr val="941D81"/>
                    </a:solidFill>
                  </a:rPr>
                  <a:t>Title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34905A-ADAF-42D0-8D08-99780B30C8B3}"/>
              </a:ext>
            </a:extLst>
          </p:cNvPr>
          <p:cNvGrpSpPr/>
          <p:nvPr/>
        </p:nvGrpSpPr>
        <p:grpSpPr>
          <a:xfrm>
            <a:off x="2489199" y="1158611"/>
            <a:ext cx="7213602" cy="4494702"/>
            <a:chOff x="2345383" y="1389493"/>
            <a:chExt cx="7501235" cy="4673925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CF869389-C81B-44A0-B966-EA39E7B279CC}"/>
                </a:ext>
              </a:extLst>
            </p:cNvPr>
            <p:cNvSpPr/>
            <p:nvPr/>
          </p:nvSpPr>
          <p:spPr>
            <a:xfrm>
              <a:off x="2956703" y="4823931"/>
              <a:ext cx="6403951" cy="605356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902E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1F04DE-9519-4385-9587-72C5C82A919D}"/>
                </a:ext>
              </a:extLst>
            </p:cNvPr>
            <p:cNvSpPr/>
            <p:nvPr/>
          </p:nvSpPr>
          <p:spPr>
            <a:xfrm>
              <a:off x="4888330" y="4425828"/>
              <a:ext cx="2409344" cy="16375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2BAC1F3D-9113-41B8-8892-53E182D767F7}"/>
                </a:ext>
              </a:extLst>
            </p:cNvPr>
            <p:cNvSpPr/>
            <p:nvPr/>
          </p:nvSpPr>
          <p:spPr>
            <a:xfrm rot="5400000">
              <a:off x="4998834" y="2208558"/>
              <a:ext cx="2188334" cy="2409344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683328B-BDDB-41E2-96FE-ADDE03F4428A}"/>
                </a:ext>
              </a:extLst>
            </p:cNvPr>
            <p:cNvSpPr/>
            <p:nvPr/>
          </p:nvSpPr>
          <p:spPr>
            <a:xfrm rot="5400000">
              <a:off x="4869791" y="2007428"/>
              <a:ext cx="2446420" cy="2409344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D2E6F361-ABDA-413B-B5BE-0BC6F57A8475}"/>
                </a:ext>
              </a:extLst>
            </p:cNvPr>
            <p:cNvSpPr/>
            <p:nvPr/>
          </p:nvSpPr>
          <p:spPr>
            <a:xfrm rot="5400000">
              <a:off x="5620007" y="1454727"/>
              <a:ext cx="945992" cy="815523"/>
            </a:xfrm>
            <a:prstGeom prst="hexagon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327EC9A1-A763-4D6A-9930-DBF64F3E09EB}"/>
                </a:ext>
              </a:extLst>
            </p:cNvPr>
            <p:cNvSpPr/>
            <p:nvPr/>
          </p:nvSpPr>
          <p:spPr>
            <a:xfrm rot="5400000">
              <a:off x="5778373" y="1597659"/>
              <a:ext cx="614391" cy="5296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02EA5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anose="020B0604020202020204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2E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" name="ee4pContent1">
              <a:extLst>
                <a:ext uri="{FF2B5EF4-FFF2-40B4-BE49-F238E27FC236}">
                  <a16:creationId xmlns:a16="http://schemas.microsoft.com/office/drawing/2014/main" id="{14210B2B-BDEF-4A2F-B383-E7DEDE5D67B6}"/>
                </a:ext>
              </a:extLst>
            </p:cNvPr>
            <p:cNvSpPr txBox="1"/>
            <p:nvPr/>
          </p:nvSpPr>
          <p:spPr>
            <a:xfrm>
              <a:off x="5374298" y="3549426"/>
              <a:ext cx="1437410" cy="53332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en-US" sz="1800" dirty="0">
                  <a:solidFill>
                    <a:schemeClr val="accent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F0A944B-5507-48BA-B138-53821F79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57922" y="2547695"/>
              <a:ext cx="870161" cy="87015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E762FE-B116-4569-8B27-900490A4E27D}"/>
                </a:ext>
              </a:extLst>
            </p:cNvPr>
            <p:cNvSpPr/>
            <p:nvPr/>
          </p:nvSpPr>
          <p:spPr>
            <a:xfrm>
              <a:off x="7783640" y="4325286"/>
              <a:ext cx="2062978" cy="14021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ECA3792E-42F5-4AB0-A16A-9FEF4A3B0D11}"/>
                </a:ext>
              </a:extLst>
            </p:cNvPr>
            <p:cNvSpPr/>
            <p:nvPr/>
          </p:nvSpPr>
          <p:spPr>
            <a:xfrm rot="5400000">
              <a:off x="7878257" y="2426769"/>
              <a:ext cx="1873741" cy="2062978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9B4EF65A-FDC2-439D-9C3C-843E48A82D2E}"/>
                </a:ext>
              </a:extLst>
            </p:cNvPr>
            <p:cNvSpPr/>
            <p:nvPr/>
          </p:nvSpPr>
          <p:spPr>
            <a:xfrm rot="5400000">
              <a:off x="7767766" y="2254554"/>
              <a:ext cx="2094725" cy="2062978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6F6A8BD7-44C5-4445-9592-B1795AFC20FE}"/>
                </a:ext>
              </a:extLst>
            </p:cNvPr>
            <p:cNvSpPr/>
            <p:nvPr/>
          </p:nvSpPr>
          <p:spPr>
            <a:xfrm rot="5400000">
              <a:off x="8410132" y="1781308"/>
              <a:ext cx="809997" cy="698284"/>
            </a:xfrm>
            <a:prstGeom prst="hexagon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D0EE6E0-AF05-430B-A10C-DBE178E58AA4}"/>
                </a:ext>
              </a:extLst>
            </p:cNvPr>
            <p:cNvSpPr/>
            <p:nvPr/>
          </p:nvSpPr>
          <p:spPr>
            <a:xfrm rot="5400000">
              <a:off x="8545731" y="1903692"/>
              <a:ext cx="526067" cy="453512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anose="020B0604020202020204" pitchFamily="34" charset="0"/>
                </a:rPr>
                <a:t>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 panose="020F0302020204030204"/>
                <a:ea typeface="+mn-ea"/>
              </a:endParaRPr>
            </a:p>
          </p:txBody>
        </p:sp>
        <p:sp>
          <p:nvSpPr>
            <p:cNvPr id="25" name="ee4pContent1">
              <a:extLst>
                <a:ext uri="{FF2B5EF4-FFF2-40B4-BE49-F238E27FC236}">
                  <a16:creationId xmlns:a16="http://schemas.microsoft.com/office/drawing/2014/main" id="{D5EB6C01-5758-4FBD-B378-2389F95B57C7}"/>
                </a:ext>
              </a:extLst>
            </p:cNvPr>
            <p:cNvSpPr txBox="1"/>
            <p:nvPr/>
          </p:nvSpPr>
          <p:spPr>
            <a:xfrm>
              <a:off x="8096426" y="3552492"/>
              <a:ext cx="1437408" cy="42121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en-US" sz="1800" dirty="0">
                  <a:solidFill>
                    <a:schemeClr val="accent3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04DAD90-D176-4736-83FE-481E28DA9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472767" y="2763855"/>
              <a:ext cx="684724" cy="68472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12387A-8134-4A7C-94E7-7151719053BF}"/>
                </a:ext>
              </a:extLst>
            </p:cNvPr>
            <p:cNvSpPr/>
            <p:nvPr/>
          </p:nvSpPr>
          <p:spPr>
            <a:xfrm>
              <a:off x="8019533" y="4595485"/>
              <a:ext cx="1591192" cy="8961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600"/>
                </a:spcAft>
                <a:buClr>
                  <a:srgbClr val="282560"/>
                </a:buClr>
                <a:buSzPct val="100000"/>
                <a:defRPr/>
              </a:pPr>
              <a:r>
                <a:rPr lang="en-US" sz="1400" kern="0" dirty="0">
                  <a:solidFill>
                    <a:srgbClr val="1E1656"/>
                  </a:solidFill>
                  <a:latin typeface="Calibri" panose="020F0502020204030204"/>
                </a:rPr>
                <a:t>This text is an example of a text that can be replaced in the same space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81AC9-66DC-4EE3-8CA7-4DAF1506B309}"/>
                </a:ext>
              </a:extLst>
            </p:cNvPr>
            <p:cNvSpPr/>
            <p:nvPr/>
          </p:nvSpPr>
          <p:spPr>
            <a:xfrm>
              <a:off x="5297406" y="4813736"/>
              <a:ext cx="1591192" cy="8961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600"/>
                </a:spcAft>
                <a:buClr>
                  <a:srgbClr val="282560"/>
                </a:buClr>
                <a:buSzPct val="100000"/>
                <a:defRPr/>
              </a:pPr>
              <a:r>
                <a:rPr lang="en-US" sz="1400" kern="0" dirty="0">
                  <a:solidFill>
                    <a:srgbClr val="1E1656"/>
                  </a:solidFill>
                  <a:latin typeface="Calibri" panose="020F0502020204030204"/>
                </a:rPr>
                <a:t>This text is an example of a text that can be replaced in the same space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0F8F09-E6D4-4282-8735-50785CD067E3}"/>
                </a:ext>
              </a:extLst>
            </p:cNvPr>
            <p:cNvSpPr/>
            <p:nvPr/>
          </p:nvSpPr>
          <p:spPr>
            <a:xfrm>
              <a:off x="2345384" y="4325286"/>
              <a:ext cx="2062978" cy="14021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7D166B56-F907-4107-B183-9C17818F3D1F}"/>
                </a:ext>
              </a:extLst>
            </p:cNvPr>
            <p:cNvSpPr/>
            <p:nvPr/>
          </p:nvSpPr>
          <p:spPr>
            <a:xfrm rot="5400000">
              <a:off x="2440001" y="2426769"/>
              <a:ext cx="1873741" cy="2062978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FD73DA2B-EBD9-4E79-8BFC-F14144906E48}"/>
                </a:ext>
              </a:extLst>
            </p:cNvPr>
            <p:cNvSpPr/>
            <p:nvPr/>
          </p:nvSpPr>
          <p:spPr>
            <a:xfrm rot="5400000">
              <a:off x="2329510" y="2254554"/>
              <a:ext cx="2094725" cy="2062978"/>
            </a:xfrm>
            <a:prstGeom prst="homePlate">
              <a:avLst>
                <a:gd name="adj" fmla="val 9102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B82571CE-B7B7-43B3-8D4E-B060DED68B37}"/>
                </a:ext>
              </a:extLst>
            </p:cNvPr>
            <p:cNvSpPr/>
            <p:nvPr/>
          </p:nvSpPr>
          <p:spPr>
            <a:xfrm rot="5400000">
              <a:off x="2971876" y="1781308"/>
              <a:ext cx="809997" cy="698284"/>
            </a:xfrm>
            <a:prstGeom prst="hexagon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EA7ABBED-49A2-4DA5-B66B-66677ABECE69}"/>
                </a:ext>
              </a:extLst>
            </p:cNvPr>
            <p:cNvSpPr/>
            <p:nvPr/>
          </p:nvSpPr>
          <p:spPr>
            <a:xfrm rot="5400000">
              <a:off x="3107475" y="1903692"/>
              <a:ext cx="526067" cy="453512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A6EBB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anose="020B0604020202020204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6EB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" name="ee4pContent1">
              <a:extLst>
                <a:ext uri="{FF2B5EF4-FFF2-40B4-BE49-F238E27FC236}">
                  <a16:creationId xmlns:a16="http://schemas.microsoft.com/office/drawing/2014/main" id="{EB45EAA4-CFF9-4E2C-B29D-A2D82B20C03D}"/>
                </a:ext>
              </a:extLst>
            </p:cNvPr>
            <p:cNvSpPr txBox="1"/>
            <p:nvPr/>
          </p:nvSpPr>
          <p:spPr>
            <a:xfrm>
              <a:off x="2658167" y="3552492"/>
              <a:ext cx="1437414" cy="42121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237744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1pPr>
              <a:lvl2pPr marL="557784" lvl="1" indent="-237744">
                <a:spcBef>
                  <a:spcPts val="24"/>
                </a:spcBef>
                <a:buClr>
                  <a:srgbClr val="282560"/>
                </a:buClr>
                <a:buSzPct val="100000"/>
                <a:buFont typeface="Meiryo UI" panose="020B0604030504040204" pitchFamily="34" charset="-128"/>
                <a:buChar char="–"/>
                <a:defRPr sz="2000">
                  <a:solidFill>
                    <a:srgbClr val="282560"/>
                  </a:solidFill>
                </a:defRPr>
              </a:lvl2pPr>
              <a:lvl3pPr marL="960120" lvl="2" indent="-228600">
                <a:spcBef>
                  <a:spcPts val="24"/>
                </a:spcBef>
                <a:buClr>
                  <a:srgbClr val="28256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282560"/>
                  </a:solidFill>
                </a:defRPr>
              </a:lvl3pPr>
              <a:lvl4pPr marL="0" lvl="3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>
                  <a:solidFill>
                    <a:srgbClr val="652F8F"/>
                  </a:solidFill>
                </a:defRPr>
              </a:lvl4pPr>
              <a:lvl5pPr marL="0" lvl="4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2400" b="1">
                  <a:solidFill>
                    <a:srgbClr val="282560"/>
                  </a:solidFill>
                </a:defRPr>
              </a:lvl5pPr>
              <a:lvl6pPr marL="324000" lvl="5" indent="-216000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•"/>
                <a:defRPr sz="2400">
                  <a:solidFill>
                    <a:srgbClr val="282560"/>
                  </a:solidFill>
                </a:defRPr>
              </a:lvl6pPr>
              <a:lvl7pPr marL="0" lvl="6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5400">
                  <a:solidFill>
                    <a:srgbClr val="282560"/>
                  </a:solidFill>
                </a:defRPr>
              </a:lvl7pPr>
              <a:lvl8pPr marL="0" lvl="7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6600">
                  <a:solidFill>
                    <a:srgbClr val="652F8F"/>
                  </a:solidFill>
                </a:defRPr>
              </a:lvl8pPr>
              <a:lvl9pPr marL="0" lvl="8">
                <a:buClr>
                  <a:srgbClr val="282560"/>
                </a:buClr>
                <a:buSzPct val="100000"/>
                <a:buFont typeface="Trebuchet MS" panose="020B0603020202020204" pitchFamily="34" charset="0"/>
                <a:buChar char="​"/>
                <a:defRPr sz="4400">
                  <a:solidFill>
                    <a:srgbClr val="652F8F"/>
                  </a:solidFill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en-US" sz="1800" dirty="0">
                  <a:solidFill>
                    <a:schemeClr val="accent4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Title here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2DC43CB-717A-44FF-A8FA-718E5075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026448" y="2752029"/>
              <a:ext cx="700850" cy="6965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A26392-2DC4-4CFC-8DC0-2AA6788FFB8A}"/>
                </a:ext>
              </a:extLst>
            </p:cNvPr>
            <p:cNvSpPr/>
            <p:nvPr/>
          </p:nvSpPr>
          <p:spPr>
            <a:xfrm>
              <a:off x="2581277" y="4595485"/>
              <a:ext cx="1591192" cy="8961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 algn="ctr">
                <a:spcAft>
                  <a:spcPts val="600"/>
                </a:spcAft>
                <a:buClr>
                  <a:srgbClr val="282560"/>
                </a:buClr>
                <a:buSzPct val="100000"/>
                <a:defRPr/>
              </a:pPr>
              <a:r>
                <a:rPr lang="en-US" sz="1400" kern="0" dirty="0">
                  <a:solidFill>
                    <a:srgbClr val="1E1656"/>
                  </a:solidFill>
                  <a:latin typeface="Calibri" panose="020F0502020204030204"/>
                </a:rPr>
                <a:t>This text is an example of a text that can be replaced in the same space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5F33D62-742D-4ACA-A4E3-CA7A5BC3F88A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96414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B8F09F-7D85-4450-9B22-87596A9A364F}"/>
              </a:ext>
            </a:extLst>
          </p:cNvPr>
          <p:cNvCxnSpPr>
            <a:cxnSpLocks/>
            <a:stCxn id="43" idx="1"/>
            <a:endCxn id="155" idx="4"/>
          </p:cNvCxnSpPr>
          <p:nvPr/>
        </p:nvCxnSpPr>
        <p:spPr>
          <a:xfrm flipH="1">
            <a:off x="9553172" y="3456672"/>
            <a:ext cx="953730" cy="672337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442D0-6EDB-4402-8C5D-8AC7ECFB09EF}"/>
              </a:ext>
            </a:extLst>
          </p:cNvPr>
          <p:cNvGrpSpPr/>
          <p:nvPr/>
        </p:nvGrpSpPr>
        <p:grpSpPr>
          <a:xfrm>
            <a:off x="10506902" y="2892067"/>
            <a:ext cx="620444" cy="719716"/>
            <a:chOff x="10616533" y="2725469"/>
            <a:chExt cx="789567" cy="915898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86457259-F1AE-49EF-9C43-818002CD08C8}"/>
                </a:ext>
              </a:extLst>
            </p:cNvPr>
            <p:cNvSpPr/>
            <p:nvPr/>
          </p:nvSpPr>
          <p:spPr>
            <a:xfrm rot="5400000">
              <a:off x="10553368" y="2788634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C898E222-0AC9-4C01-B492-5BD949D7B3C3}"/>
                </a:ext>
              </a:extLst>
            </p:cNvPr>
            <p:cNvSpPr/>
            <p:nvPr/>
          </p:nvSpPr>
          <p:spPr>
            <a:xfrm rot="5400000">
              <a:off x="10662799" y="2882971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7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434C625-EB1B-479B-BA9B-856ABA7CA348}"/>
              </a:ext>
            </a:extLst>
          </p:cNvPr>
          <p:cNvSpPr txBox="1"/>
          <p:nvPr/>
        </p:nvSpPr>
        <p:spPr>
          <a:xfrm>
            <a:off x="10041745" y="3671583"/>
            <a:ext cx="155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9C5D20-9208-41BD-B5DA-2C08533E676F}"/>
              </a:ext>
            </a:extLst>
          </p:cNvPr>
          <p:cNvGrpSpPr/>
          <p:nvPr/>
        </p:nvGrpSpPr>
        <p:grpSpPr>
          <a:xfrm>
            <a:off x="8932728" y="3973898"/>
            <a:ext cx="620444" cy="719716"/>
            <a:chOff x="9267005" y="3653084"/>
            <a:chExt cx="789567" cy="915898"/>
          </a:xfrm>
        </p:grpSpPr>
        <p:sp>
          <p:nvSpPr>
            <p:cNvPr id="155" name="Hexagon 154">
              <a:extLst>
                <a:ext uri="{FF2B5EF4-FFF2-40B4-BE49-F238E27FC236}">
                  <a16:creationId xmlns:a16="http://schemas.microsoft.com/office/drawing/2014/main" id="{6FC53A19-43BA-433E-AD92-EE3415AD91C3}"/>
                </a:ext>
              </a:extLst>
            </p:cNvPr>
            <p:cNvSpPr/>
            <p:nvPr/>
          </p:nvSpPr>
          <p:spPr>
            <a:xfrm rot="5400000">
              <a:off x="9203840" y="3716249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156" name="Hexagon 155">
              <a:extLst>
                <a:ext uri="{FF2B5EF4-FFF2-40B4-BE49-F238E27FC236}">
                  <a16:creationId xmlns:a16="http://schemas.microsoft.com/office/drawing/2014/main" id="{AB3E9586-4438-42DE-B0E2-7687F9A11A9C}"/>
                </a:ext>
              </a:extLst>
            </p:cNvPr>
            <p:cNvSpPr/>
            <p:nvPr/>
          </p:nvSpPr>
          <p:spPr>
            <a:xfrm rot="5400000">
              <a:off x="9313271" y="3810586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5DC4AE-9613-4980-A7E2-56C55EB0FC60}"/>
              </a:ext>
            </a:extLst>
          </p:cNvPr>
          <p:cNvGrpSpPr/>
          <p:nvPr/>
        </p:nvGrpSpPr>
        <p:grpSpPr>
          <a:xfrm>
            <a:off x="7358552" y="2892067"/>
            <a:ext cx="620444" cy="719716"/>
            <a:chOff x="7917918" y="2725470"/>
            <a:chExt cx="789567" cy="915898"/>
          </a:xfrm>
        </p:grpSpPr>
        <p:sp>
          <p:nvSpPr>
            <p:cNvPr id="162" name="Hexagon 161">
              <a:extLst>
                <a:ext uri="{FF2B5EF4-FFF2-40B4-BE49-F238E27FC236}">
                  <a16:creationId xmlns:a16="http://schemas.microsoft.com/office/drawing/2014/main" id="{6C34EEB0-4D26-44EF-90E2-6F3A783292CB}"/>
                </a:ext>
              </a:extLst>
            </p:cNvPr>
            <p:cNvSpPr/>
            <p:nvPr/>
          </p:nvSpPr>
          <p:spPr>
            <a:xfrm rot="5400000">
              <a:off x="7854753" y="2788635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163" name="Hexagon 162">
              <a:extLst>
                <a:ext uri="{FF2B5EF4-FFF2-40B4-BE49-F238E27FC236}">
                  <a16:creationId xmlns:a16="http://schemas.microsoft.com/office/drawing/2014/main" id="{D57FF810-0A1A-4190-AD33-D90C35F0C9F5}"/>
                </a:ext>
              </a:extLst>
            </p:cNvPr>
            <p:cNvSpPr/>
            <p:nvPr/>
          </p:nvSpPr>
          <p:spPr>
            <a:xfrm rot="5400000">
              <a:off x="7964184" y="2882972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CDC0922-74BF-441D-B3A1-058962D4824D}"/>
              </a:ext>
            </a:extLst>
          </p:cNvPr>
          <p:cNvCxnSpPr>
            <a:cxnSpLocks/>
            <a:stCxn id="162" idx="5"/>
            <a:endCxn id="155" idx="2"/>
          </p:cNvCxnSpPr>
          <p:nvPr/>
        </p:nvCxnSpPr>
        <p:spPr>
          <a:xfrm>
            <a:off x="7978996" y="3456672"/>
            <a:ext cx="953732" cy="672337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4272D0FC-A99D-472C-B596-612CEB148D23}"/>
              </a:ext>
            </a:extLst>
          </p:cNvPr>
          <p:cNvSpPr txBox="1"/>
          <p:nvPr/>
        </p:nvSpPr>
        <p:spPr>
          <a:xfrm>
            <a:off x="8468114" y="4767307"/>
            <a:ext cx="155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E849E7F-EABE-4AC8-9A41-4972A944860E}"/>
              </a:ext>
            </a:extLst>
          </p:cNvPr>
          <p:cNvGrpSpPr/>
          <p:nvPr/>
        </p:nvGrpSpPr>
        <p:grpSpPr>
          <a:xfrm>
            <a:off x="5784376" y="3973898"/>
            <a:ext cx="620444" cy="719716"/>
            <a:chOff x="9267005" y="3653084"/>
            <a:chExt cx="789567" cy="915898"/>
          </a:xfrm>
        </p:grpSpPr>
        <p:sp>
          <p:nvSpPr>
            <p:cNvPr id="200" name="Hexagon 199">
              <a:extLst>
                <a:ext uri="{FF2B5EF4-FFF2-40B4-BE49-F238E27FC236}">
                  <a16:creationId xmlns:a16="http://schemas.microsoft.com/office/drawing/2014/main" id="{EBA06CB2-9C11-42B4-A34A-FBD5EC7855A4}"/>
                </a:ext>
              </a:extLst>
            </p:cNvPr>
            <p:cNvSpPr/>
            <p:nvPr/>
          </p:nvSpPr>
          <p:spPr>
            <a:xfrm rot="5400000">
              <a:off x="9203840" y="3716249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201" name="Hexagon 200">
              <a:extLst>
                <a:ext uri="{FF2B5EF4-FFF2-40B4-BE49-F238E27FC236}">
                  <a16:creationId xmlns:a16="http://schemas.microsoft.com/office/drawing/2014/main" id="{7C114326-E41E-4B70-B225-31AFD11BB06E}"/>
                </a:ext>
              </a:extLst>
            </p:cNvPr>
            <p:cNvSpPr/>
            <p:nvPr/>
          </p:nvSpPr>
          <p:spPr>
            <a:xfrm rot="5400000">
              <a:off x="9313271" y="3810586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2D7A3F4-E240-43A3-B99C-68FF0D692982}"/>
              </a:ext>
            </a:extLst>
          </p:cNvPr>
          <p:cNvGrpSpPr/>
          <p:nvPr/>
        </p:nvGrpSpPr>
        <p:grpSpPr>
          <a:xfrm>
            <a:off x="4210200" y="2892067"/>
            <a:ext cx="620444" cy="719716"/>
            <a:chOff x="7917918" y="2725470"/>
            <a:chExt cx="789567" cy="915898"/>
          </a:xfrm>
        </p:grpSpPr>
        <p:sp>
          <p:nvSpPr>
            <p:cNvPr id="203" name="Hexagon 202">
              <a:extLst>
                <a:ext uri="{FF2B5EF4-FFF2-40B4-BE49-F238E27FC236}">
                  <a16:creationId xmlns:a16="http://schemas.microsoft.com/office/drawing/2014/main" id="{EB8D3819-AA80-4BD6-9812-97B3955174DB}"/>
                </a:ext>
              </a:extLst>
            </p:cNvPr>
            <p:cNvSpPr/>
            <p:nvPr/>
          </p:nvSpPr>
          <p:spPr>
            <a:xfrm rot="5400000">
              <a:off x="7854753" y="2788635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204" name="Hexagon 203">
              <a:extLst>
                <a:ext uri="{FF2B5EF4-FFF2-40B4-BE49-F238E27FC236}">
                  <a16:creationId xmlns:a16="http://schemas.microsoft.com/office/drawing/2014/main" id="{9F70CB64-0C54-4665-A88F-8D4F1DE6B591}"/>
                </a:ext>
              </a:extLst>
            </p:cNvPr>
            <p:cNvSpPr/>
            <p:nvPr/>
          </p:nvSpPr>
          <p:spPr>
            <a:xfrm rot="5400000">
              <a:off x="7964184" y="2882972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2F4D771-5C47-4EEC-9D9D-483AE9700FF2}"/>
              </a:ext>
            </a:extLst>
          </p:cNvPr>
          <p:cNvGrpSpPr/>
          <p:nvPr/>
        </p:nvGrpSpPr>
        <p:grpSpPr>
          <a:xfrm>
            <a:off x="2636024" y="3973898"/>
            <a:ext cx="620444" cy="719716"/>
            <a:chOff x="9267005" y="3653084"/>
            <a:chExt cx="789567" cy="915898"/>
          </a:xfrm>
        </p:grpSpPr>
        <p:sp>
          <p:nvSpPr>
            <p:cNvPr id="209" name="Hexagon 208">
              <a:extLst>
                <a:ext uri="{FF2B5EF4-FFF2-40B4-BE49-F238E27FC236}">
                  <a16:creationId xmlns:a16="http://schemas.microsoft.com/office/drawing/2014/main" id="{B8A4446E-C97B-4597-9CA5-164697C0AD33}"/>
                </a:ext>
              </a:extLst>
            </p:cNvPr>
            <p:cNvSpPr/>
            <p:nvPr/>
          </p:nvSpPr>
          <p:spPr>
            <a:xfrm rot="5400000">
              <a:off x="9203840" y="3716249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210" name="Hexagon 209">
              <a:extLst>
                <a:ext uri="{FF2B5EF4-FFF2-40B4-BE49-F238E27FC236}">
                  <a16:creationId xmlns:a16="http://schemas.microsoft.com/office/drawing/2014/main" id="{4BA33AC8-4CD9-4DDA-9CEE-85FF6075DB9D}"/>
                </a:ext>
              </a:extLst>
            </p:cNvPr>
            <p:cNvSpPr/>
            <p:nvPr/>
          </p:nvSpPr>
          <p:spPr>
            <a:xfrm rot="5400000">
              <a:off x="9313271" y="3810586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4AE280C-5D32-4A90-A3BD-453BC4C40F24}"/>
              </a:ext>
            </a:extLst>
          </p:cNvPr>
          <p:cNvGrpSpPr/>
          <p:nvPr/>
        </p:nvGrpSpPr>
        <p:grpSpPr>
          <a:xfrm>
            <a:off x="1061848" y="2892067"/>
            <a:ext cx="620444" cy="719716"/>
            <a:chOff x="7917918" y="2725470"/>
            <a:chExt cx="789567" cy="915898"/>
          </a:xfrm>
        </p:grpSpPr>
        <p:sp>
          <p:nvSpPr>
            <p:cNvPr id="212" name="Hexagon 211">
              <a:extLst>
                <a:ext uri="{FF2B5EF4-FFF2-40B4-BE49-F238E27FC236}">
                  <a16:creationId xmlns:a16="http://schemas.microsoft.com/office/drawing/2014/main" id="{6FBE1994-16B6-4A39-B4FE-0F5386717591}"/>
                </a:ext>
              </a:extLst>
            </p:cNvPr>
            <p:cNvSpPr/>
            <p:nvPr/>
          </p:nvSpPr>
          <p:spPr>
            <a:xfrm rot="5400000">
              <a:off x="7854753" y="2788635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213" name="Hexagon 212">
              <a:extLst>
                <a:ext uri="{FF2B5EF4-FFF2-40B4-BE49-F238E27FC236}">
                  <a16:creationId xmlns:a16="http://schemas.microsoft.com/office/drawing/2014/main" id="{E865FEAB-9CAA-4AE1-9F08-677221840B0D}"/>
                </a:ext>
              </a:extLst>
            </p:cNvPr>
            <p:cNvSpPr/>
            <p:nvPr/>
          </p:nvSpPr>
          <p:spPr>
            <a:xfrm rot="5400000">
              <a:off x="7964184" y="2882972"/>
              <a:ext cx="697036" cy="600893"/>
            </a:xfrm>
            <a:prstGeom prst="hexagon">
              <a:avLst/>
            </a:prstGeom>
            <a:solidFill>
              <a:schemeClr val="accent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1</a:t>
              </a:r>
              <a:endParaRPr lang="en-US" sz="2400" dirty="0"/>
            </a:p>
          </p:txBody>
        </p:sp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675251D-0EB1-4B29-8400-3D598EEB5104}"/>
              </a:ext>
            </a:extLst>
          </p:cNvPr>
          <p:cNvCxnSpPr>
            <a:cxnSpLocks/>
            <a:stCxn id="162" idx="1"/>
            <a:endCxn id="200" idx="4"/>
          </p:cNvCxnSpPr>
          <p:nvPr/>
        </p:nvCxnSpPr>
        <p:spPr>
          <a:xfrm flipH="1">
            <a:off x="6404820" y="3456672"/>
            <a:ext cx="953732" cy="672337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60E8327-6B74-4EF2-B1D0-4B0CE5184ECE}"/>
              </a:ext>
            </a:extLst>
          </p:cNvPr>
          <p:cNvCxnSpPr>
            <a:cxnSpLocks/>
            <a:stCxn id="203" idx="5"/>
            <a:endCxn id="200" idx="2"/>
          </p:cNvCxnSpPr>
          <p:nvPr/>
        </p:nvCxnSpPr>
        <p:spPr>
          <a:xfrm>
            <a:off x="4830644" y="3456672"/>
            <a:ext cx="953732" cy="672337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7E6861E-8E0A-4FC8-997B-A34FAC2D3EE4}"/>
              </a:ext>
            </a:extLst>
          </p:cNvPr>
          <p:cNvCxnSpPr>
            <a:cxnSpLocks/>
            <a:stCxn id="203" idx="1"/>
            <a:endCxn id="209" idx="4"/>
          </p:cNvCxnSpPr>
          <p:nvPr/>
        </p:nvCxnSpPr>
        <p:spPr>
          <a:xfrm flipH="1">
            <a:off x="3256468" y="3456672"/>
            <a:ext cx="953732" cy="672337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5B81A880-7B77-47D6-80BC-063982BBA975}"/>
              </a:ext>
            </a:extLst>
          </p:cNvPr>
          <p:cNvCxnSpPr>
            <a:cxnSpLocks/>
            <a:stCxn id="212" idx="5"/>
            <a:endCxn id="209" idx="2"/>
          </p:cNvCxnSpPr>
          <p:nvPr/>
        </p:nvCxnSpPr>
        <p:spPr>
          <a:xfrm>
            <a:off x="1682292" y="3456672"/>
            <a:ext cx="953732" cy="672337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65C9322B-2B86-42AD-92C3-509C09ECB0B7}"/>
              </a:ext>
            </a:extLst>
          </p:cNvPr>
          <p:cNvSpPr txBox="1"/>
          <p:nvPr/>
        </p:nvSpPr>
        <p:spPr>
          <a:xfrm>
            <a:off x="6894328" y="3671583"/>
            <a:ext cx="155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1A349AB-534C-4BFE-9D87-1A95957140D9}"/>
              </a:ext>
            </a:extLst>
          </p:cNvPr>
          <p:cNvSpPr txBox="1"/>
          <p:nvPr/>
        </p:nvSpPr>
        <p:spPr>
          <a:xfrm>
            <a:off x="5356210" y="4767307"/>
            <a:ext cx="147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7034535-643F-4C3E-8865-D8A07F45AC9E}"/>
              </a:ext>
            </a:extLst>
          </p:cNvPr>
          <p:cNvSpPr txBox="1"/>
          <p:nvPr/>
        </p:nvSpPr>
        <p:spPr>
          <a:xfrm>
            <a:off x="3749715" y="3671583"/>
            <a:ext cx="154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81BF8EC-8E91-4F93-92E2-DAF32323AFDD}"/>
              </a:ext>
            </a:extLst>
          </p:cNvPr>
          <p:cNvSpPr txBox="1"/>
          <p:nvPr/>
        </p:nvSpPr>
        <p:spPr>
          <a:xfrm>
            <a:off x="2258076" y="4767307"/>
            <a:ext cx="1373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F9B3386-67B9-48B9-BFED-F3A4F24606C3}"/>
              </a:ext>
            </a:extLst>
          </p:cNvPr>
          <p:cNvSpPr txBox="1"/>
          <p:nvPr/>
        </p:nvSpPr>
        <p:spPr>
          <a:xfrm>
            <a:off x="599494" y="3671583"/>
            <a:ext cx="155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Title here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4E987AF9-4767-4A41-BC8A-76EE7B1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19026" y="3123010"/>
            <a:ext cx="647848" cy="650398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F129F43F-A362-4596-BEC0-BE6868F1E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24369" y="2112377"/>
            <a:ext cx="693564" cy="590966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6F2670B-F09D-425D-B088-BFD5B4A54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28932" y="3131939"/>
            <a:ext cx="624105" cy="643854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0E8B3855-3B0B-4DE1-851D-2E12D9D1F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6111" y="2112377"/>
            <a:ext cx="591917" cy="591917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334EA55-07EA-4AA2-B5DA-7877ADC21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1812" y="2109583"/>
            <a:ext cx="817220" cy="601635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666CDBDC-50FD-43D5-B2F7-17EC898BA8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831963" y="3136186"/>
            <a:ext cx="618369" cy="637222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60D4702B-3BEE-439F-9993-332FACD401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498288" y="2076348"/>
            <a:ext cx="637673" cy="6414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992B7A5-B5F2-4120-91D6-D5506CAFFE45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72516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32B8EA6-12CD-401A-A2E3-6692911BAA88}"/>
              </a:ext>
            </a:extLst>
          </p:cNvPr>
          <p:cNvGrpSpPr/>
          <p:nvPr/>
        </p:nvGrpSpPr>
        <p:grpSpPr>
          <a:xfrm>
            <a:off x="10327208" y="3801346"/>
            <a:ext cx="722781" cy="838427"/>
            <a:chOff x="9267005" y="3653084"/>
            <a:chExt cx="789567" cy="915898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E3E6F56A-3E09-4B79-8EDA-F3232196F828}"/>
                </a:ext>
              </a:extLst>
            </p:cNvPr>
            <p:cNvSpPr/>
            <p:nvPr/>
          </p:nvSpPr>
          <p:spPr>
            <a:xfrm rot="5400000">
              <a:off x="9203840" y="3716249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4174A1B2-A1B0-452A-A0A1-E120114BB24E}"/>
                </a:ext>
              </a:extLst>
            </p:cNvPr>
            <p:cNvSpPr/>
            <p:nvPr/>
          </p:nvSpPr>
          <p:spPr>
            <a:xfrm rot="5400000">
              <a:off x="9313271" y="3810586"/>
              <a:ext cx="697036" cy="600893"/>
            </a:xfrm>
            <a:prstGeom prst="hexagon">
              <a:avLst/>
            </a:prstGeom>
            <a:solidFill>
              <a:schemeClr val="accent3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0402B3-135B-4815-8A61-0368BDDE131B}"/>
              </a:ext>
            </a:extLst>
          </p:cNvPr>
          <p:cNvGrpSpPr/>
          <p:nvPr/>
        </p:nvGrpSpPr>
        <p:grpSpPr>
          <a:xfrm>
            <a:off x="8493387" y="2773199"/>
            <a:ext cx="722781" cy="838427"/>
            <a:chOff x="7917918" y="2725470"/>
            <a:chExt cx="789567" cy="915898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AF16577-9772-4E7E-852C-C4B10E750B65}"/>
                </a:ext>
              </a:extLst>
            </p:cNvPr>
            <p:cNvSpPr/>
            <p:nvPr/>
          </p:nvSpPr>
          <p:spPr>
            <a:xfrm rot="5400000">
              <a:off x="7854753" y="2788635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93A7AD14-8119-4F48-A87B-4DE6ECE3D46A}"/>
                </a:ext>
              </a:extLst>
            </p:cNvPr>
            <p:cNvSpPr/>
            <p:nvPr/>
          </p:nvSpPr>
          <p:spPr>
            <a:xfrm rot="5400000">
              <a:off x="7964184" y="2882972"/>
              <a:ext cx="697036" cy="600893"/>
            </a:xfrm>
            <a:prstGeom prst="hexagon">
              <a:avLst/>
            </a:prstGeom>
            <a:solidFill>
              <a:schemeClr val="accent3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CE1D34-5DD3-44DC-8D8F-935EA084EEBB}"/>
              </a:ext>
            </a:extLst>
          </p:cNvPr>
          <p:cNvCxnSpPr>
            <a:cxnSpLocks/>
            <a:stCxn id="41" idx="2"/>
            <a:endCxn id="44" idx="5"/>
          </p:cNvCxnSpPr>
          <p:nvPr/>
        </p:nvCxnSpPr>
        <p:spPr>
          <a:xfrm flipH="1" flipV="1">
            <a:off x="9216168" y="3430931"/>
            <a:ext cx="1111040" cy="55111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9DBABD6-407F-49E1-8791-07477524CE89}"/>
              </a:ext>
            </a:extLst>
          </p:cNvPr>
          <p:cNvSpPr txBox="1"/>
          <p:nvPr/>
        </p:nvSpPr>
        <p:spPr>
          <a:xfrm flipH="1">
            <a:off x="9785961" y="4700610"/>
            <a:ext cx="18065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Title here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Title here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84C00A-FDA0-45C1-8789-A1D8DD200E02}"/>
              </a:ext>
            </a:extLst>
          </p:cNvPr>
          <p:cNvGrpSpPr/>
          <p:nvPr/>
        </p:nvGrpSpPr>
        <p:grpSpPr>
          <a:xfrm>
            <a:off x="6659565" y="3801346"/>
            <a:ext cx="722781" cy="838427"/>
            <a:chOff x="9267005" y="3653084"/>
            <a:chExt cx="789567" cy="915898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D5A5EAD0-DF8E-4FB0-A26C-D65BC92902EB}"/>
                </a:ext>
              </a:extLst>
            </p:cNvPr>
            <p:cNvSpPr/>
            <p:nvPr/>
          </p:nvSpPr>
          <p:spPr>
            <a:xfrm rot="5400000">
              <a:off x="9203840" y="3716249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4745B7D5-5B28-4F53-A271-BFE7E679874D}"/>
                </a:ext>
              </a:extLst>
            </p:cNvPr>
            <p:cNvSpPr/>
            <p:nvPr/>
          </p:nvSpPr>
          <p:spPr>
            <a:xfrm rot="5400000">
              <a:off x="9313271" y="3810586"/>
              <a:ext cx="697036" cy="600893"/>
            </a:xfrm>
            <a:prstGeom prst="hexagon">
              <a:avLst/>
            </a:prstGeom>
            <a:solidFill>
              <a:schemeClr val="accent3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CCDAEF-EBA1-4144-AFDB-51EDCEF05F1E}"/>
              </a:ext>
            </a:extLst>
          </p:cNvPr>
          <p:cNvGrpSpPr/>
          <p:nvPr/>
        </p:nvGrpSpPr>
        <p:grpSpPr>
          <a:xfrm>
            <a:off x="4825743" y="2773199"/>
            <a:ext cx="722781" cy="838427"/>
            <a:chOff x="7917918" y="2725470"/>
            <a:chExt cx="789567" cy="915898"/>
          </a:xfrm>
        </p:grpSpPr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C216E483-37AB-4EEE-A92F-7414A3EC85C0}"/>
                </a:ext>
              </a:extLst>
            </p:cNvPr>
            <p:cNvSpPr/>
            <p:nvPr/>
          </p:nvSpPr>
          <p:spPr>
            <a:xfrm rot="5400000">
              <a:off x="7854753" y="2788635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C37A01AF-3339-48C2-8555-20709B568257}"/>
                </a:ext>
              </a:extLst>
            </p:cNvPr>
            <p:cNvSpPr/>
            <p:nvPr/>
          </p:nvSpPr>
          <p:spPr>
            <a:xfrm rot="5400000">
              <a:off x="7964184" y="2882972"/>
              <a:ext cx="697036" cy="600893"/>
            </a:xfrm>
            <a:prstGeom prst="hexagon">
              <a:avLst/>
            </a:prstGeom>
            <a:solidFill>
              <a:schemeClr val="accent3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38E288-83DF-4991-ABC7-E5416ABA4E3A}"/>
              </a:ext>
            </a:extLst>
          </p:cNvPr>
          <p:cNvGrpSpPr/>
          <p:nvPr/>
        </p:nvGrpSpPr>
        <p:grpSpPr>
          <a:xfrm>
            <a:off x="2991921" y="3801346"/>
            <a:ext cx="722781" cy="838427"/>
            <a:chOff x="9267005" y="3653084"/>
            <a:chExt cx="789567" cy="915898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9C977022-AE70-42FA-8C31-0758DF10CFA4}"/>
                </a:ext>
              </a:extLst>
            </p:cNvPr>
            <p:cNvSpPr/>
            <p:nvPr/>
          </p:nvSpPr>
          <p:spPr>
            <a:xfrm rot="5400000">
              <a:off x="9203840" y="3716249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1ADDBF05-8217-4EDA-85FA-020879F90F7C}"/>
                </a:ext>
              </a:extLst>
            </p:cNvPr>
            <p:cNvSpPr/>
            <p:nvPr/>
          </p:nvSpPr>
          <p:spPr>
            <a:xfrm rot="5400000">
              <a:off x="9313271" y="3810586"/>
              <a:ext cx="697036" cy="600893"/>
            </a:xfrm>
            <a:prstGeom prst="hexagon">
              <a:avLst/>
            </a:prstGeom>
            <a:solidFill>
              <a:schemeClr val="accent3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3BDE54-9E82-45EE-B6E4-18053E3A8710}"/>
              </a:ext>
            </a:extLst>
          </p:cNvPr>
          <p:cNvGrpSpPr/>
          <p:nvPr/>
        </p:nvGrpSpPr>
        <p:grpSpPr>
          <a:xfrm>
            <a:off x="1158100" y="2773199"/>
            <a:ext cx="722781" cy="838427"/>
            <a:chOff x="7917918" y="2725470"/>
            <a:chExt cx="789567" cy="915898"/>
          </a:xfrm>
        </p:grpSpPr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CC8BE124-F51C-42C1-A0A7-B89960816478}"/>
                </a:ext>
              </a:extLst>
            </p:cNvPr>
            <p:cNvSpPr/>
            <p:nvPr/>
          </p:nvSpPr>
          <p:spPr>
            <a:xfrm rot="5400000">
              <a:off x="7854753" y="2788635"/>
              <a:ext cx="915898" cy="78956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2</a:t>
              </a:r>
              <a:endParaRPr lang="en-US" sz="2400" dirty="0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E779D3DA-9359-4B62-A274-BF6A517F4375}"/>
                </a:ext>
              </a:extLst>
            </p:cNvPr>
            <p:cNvSpPr/>
            <p:nvPr/>
          </p:nvSpPr>
          <p:spPr>
            <a:xfrm rot="5400000">
              <a:off x="7964184" y="2882972"/>
              <a:ext cx="697036" cy="600893"/>
            </a:xfrm>
            <a:prstGeom prst="hexagon">
              <a:avLst/>
            </a:prstGeom>
            <a:solidFill>
              <a:schemeClr val="accent3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ar-SA" sz="2400" dirty="0"/>
                <a:t>1</a:t>
              </a:r>
              <a:endParaRPr lang="en-US" sz="2400" dirty="0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0AB090-9EC3-4EBC-8E94-EE4F832B9955}"/>
              </a:ext>
            </a:extLst>
          </p:cNvPr>
          <p:cNvCxnSpPr>
            <a:cxnSpLocks/>
            <a:stCxn id="53" idx="4"/>
            <a:endCxn id="44" idx="1"/>
          </p:cNvCxnSpPr>
          <p:nvPr/>
        </p:nvCxnSpPr>
        <p:spPr>
          <a:xfrm flipV="1">
            <a:off x="7382346" y="3430931"/>
            <a:ext cx="1111041" cy="55111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48F230-4DBB-4C45-97D4-4636832128D6}"/>
              </a:ext>
            </a:extLst>
          </p:cNvPr>
          <p:cNvCxnSpPr>
            <a:cxnSpLocks/>
            <a:stCxn id="53" idx="2"/>
            <a:endCxn id="56" idx="5"/>
          </p:cNvCxnSpPr>
          <p:nvPr/>
        </p:nvCxnSpPr>
        <p:spPr>
          <a:xfrm flipH="1" flipV="1">
            <a:off x="5548524" y="3430931"/>
            <a:ext cx="1111041" cy="55111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832478-5963-439F-9E68-292CF01EEAC6}"/>
              </a:ext>
            </a:extLst>
          </p:cNvPr>
          <p:cNvCxnSpPr>
            <a:cxnSpLocks/>
            <a:stCxn id="59" idx="4"/>
            <a:endCxn id="56" idx="1"/>
          </p:cNvCxnSpPr>
          <p:nvPr/>
        </p:nvCxnSpPr>
        <p:spPr>
          <a:xfrm flipV="1">
            <a:off x="3714702" y="3430931"/>
            <a:ext cx="1111041" cy="55111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991B32-8B91-4307-AB3E-5F9DA46C7602}"/>
              </a:ext>
            </a:extLst>
          </p:cNvPr>
          <p:cNvCxnSpPr>
            <a:cxnSpLocks/>
            <a:stCxn id="59" idx="2"/>
            <a:endCxn id="62" idx="5"/>
          </p:cNvCxnSpPr>
          <p:nvPr/>
        </p:nvCxnSpPr>
        <p:spPr>
          <a:xfrm flipH="1" flipV="1">
            <a:off x="1880881" y="3430931"/>
            <a:ext cx="1111040" cy="55111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EA0C17D-E84C-429B-98BD-98E5EEF69485}"/>
              </a:ext>
            </a:extLst>
          </p:cNvPr>
          <p:cNvSpPr txBox="1"/>
          <p:nvPr/>
        </p:nvSpPr>
        <p:spPr>
          <a:xfrm flipH="1">
            <a:off x="7952594" y="3656279"/>
            <a:ext cx="18065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Title here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51C749-659C-4752-998B-54D9314AD9FD}"/>
              </a:ext>
            </a:extLst>
          </p:cNvPr>
          <p:cNvSpPr txBox="1"/>
          <p:nvPr/>
        </p:nvSpPr>
        <p:spPr>
          <a:xfrm flipH="1">
            <a:off x="6160777" y="4700610"/>
            <a:ext cx="17194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Title here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FAB97E-57EE-40C1-AEC3-5AB896E816F9}"/>
              </a:ext>
            </a:extLst>
          </p:cNvPr>
          <p:cNvSpPr txBox="1"/>
          <p:nvPr/>
        </p:nvSpPr>
        <p:spPr>
          <a:xfrm flipH="1">
            <a:off x="4289306" y="3656279"/>
            <a:ext cx="1800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Title here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6D065-CE27-41D1-9357-3A96183DBCAE}"/>
              </a:ext>
            </a:extLst>
          </p:cNvPr>
          <p:cNvSpPr txBox="1"/>
          <p:nvPr/>
        </p:nvSpPr>
        <p:spPr>
          <a:xfrm flipH="1">
            <a:off x="2346618" y="4700610"/>
            <a:ext cx="20103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Title here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Title here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C08113-ACCC-47C0-868B-295C0AC110FE}"/>
              </a:ext>
            </a:extLst>
          </p:cNvPr>
          <p:cNvSpPr txBox="1"/>
          <p:nvPr/>
        </p:nvSpPr>
        <p:spPr>
          <a:xfrm flipH="1">
            <a:off x="619485" y="3656279"/>
            <a:ext cx="18065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Title here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Title here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CB657512-9B79-4AB9-8DD5-1C6C8799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99555" y="2105954"/>
            <a:ext cx="507776" cy="6064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EE035368-B4E3-4208-A016-4BE4F5026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96748" y="3135814"/>
            <a:ext cx="713128" cy="60763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75D2F40D-F846-438C-8CA0-C305D12F7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0071" y="2102178"/>
            <a:ext cx="825374" cy="607637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1AE4A5F3-EC55-40D1-B460-3C87CDBFF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669945" y="3132872"/>
            <a:ext cx="712402" cy="607637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C3F998AF-EAC4-42C7-B48C-638C2F7283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579744" y="2105953"/>
            <a:ext cx="552593" cy="600167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FC539533-5B3C-4366-88F9-6F213B0BFE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386628" y="3136567"/>
            <a:ext cx="603942" cy="60394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346D0E8-C736-46D7-A232-1974A05AB0AD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25867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627FEDA-786E-410B-8E3D-03CE925F7073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Next 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97BB6F-4EC9-4F89-AAA0-1E448B05C93B}"/>
              </a:ext>
            </a:extLst>
          </p:cNvPr>
          <p:cNvSpPr/>
          <p:nvPr/>
        </p:nvSpPr>
        <p:spPr>
          <a:xfrm flipH="1">
            <a:off x="609600" y="124636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4FCC0EC-DC0A-4078-BD23-9BB769CEB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857658" y="2154138"/>
            <a:ext cx="241022" cy="512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04B20C-2EE7-420A-94A9-5FB0E7360671}"/>
              </a:ext>
            </a:extLst>
          </p:cNvPr>
          <p:cNvSpPr/>
          <p:nvPr/>
        </p:nvSpPr>
        <p:spPr>
          <a:xfrm flipH="1">
            <a:off x="1766224" y="2407978"/>
            <a:ext cx="9203522" cy="2274116"/>
          </a:xfrm>
          <a:custGeom>
            <a:avLst/>
            <a:gdLst>
              <a:gd name="connsiteX0" fmla="*/ 0 w 9203522"/>
              <a:gd name="connsiteY0" fmla="*/ 0 h 2529168"/>
              <a:gd name="connsiteX1" fmla="*/ 9203522 w 9203522"/>
              <a:gd name="connsiteY1" fmla="*/ 0 h 2529168"/>
              <a:gd name="connsiteX2" fmla="*/ 9203522 w 9203522"/>
              <a:gd name="connsiteY2" fmla="*/ 2529168 h 2529168"/>
              <a:gd name="connsiteX3" fmla="*/ 0 w 9203522"/>
              <a:gd name="connsiteY3" fmla="*/ 2529168 h 2529168"/>
              <a:gd name="connsiteX4" fmla="*/ 0 w 9203522"/>
              <a:gd name="connsiteY4" fmla="*/ 0 h 2529168"/>
              <a:gd name="connsiteX0" fmla="*/ 0 w 9203522"/>
              <a:gd name="connsiteY0" fmla="*/ 0 h 2529168"/>
              <a:gd name="connsiteX1" fmla="*/ 9203522 w 9203522"/>
              <a:gd name="connsiteY1" fmla="*/ 0 h 2529168"/>
              <a:gd name="connsiteX2" fmla="*/ 9203522 w 9203522"/>
              <a:gd name="connsiteY2" fmla="*/ 2529168 h 2529168"/>
              <a:gd name="connsiteX3" fmla="*/ 7335436 w 9203522"/>
              <a:gd name="connsiteY3" fmla="*/ 2528887 h 2529168"/>
              <a:gd name="connsiteX4" fmla="*/ 0 w 9203522"/>
              <a:gd name="connsiteY4" fmla="*/ 2529168 h 2529168"/>
              <a:gd name="connsiteX5" fmla="*/ 0 w 9203522"/>
              <a:gd name="connsiteY5" fmla="*/ 0 h 2529168"/>
              <a:gd name="connsiteX0" fmla="*/ 9203522 w 9294962"/>
              <a:gd name="connsiteY0" fmla="*/ 2529168 h 2620608"/>
              <a:gd name="connsiteX1" fmla="*/ 7335436 w 9294962"/>
              <a:gd name="connsiteY1" fmla="*/ 2528887 h 2620608"/>
              <a:gd name="connsiteX2" fmla="*/ 0 w 9294962"/>
              <a:gd name="connsiteY2" fmla="*/ 2529168 h 2620608"/>
              <a:gd name="connsiteX3" fmla="*/ 0 w 9294962"/>
              <a:gd name="connsiteY3" fmla="*/ 0 h 2620608"/>
              <a:gd name="connsiteX4" fmla="*/ 9203522 w 9294962"/>
              <a:gd name="connsiteY4" fmla="*/ 0 h 2620608"/>
              <a:gd name="connsiteX5" fmla="*/ 9294962 w 9294962"/>
              <a:gd name="connsiteY5" fmla="*/ 2620608 h 2620608"/>
              <a:gd name="connsiteX0" fmla="*/ 7335436 w 9294962"/>
              <a:gd name="connsiteY0" fmla="*/ 2528887 h 2620608"/>
              <a:gd name="connsiteX1" fmla="*/ 0 w 9294962"/>
              <a:gd name="connsiteY1" fmla="*/ 2529168 h 2620608"/>
              <a:gd name="connsiteX2" fmla="*/ 0 w 9294962"/>
              <a:gd name="connsiteY2" fmla="*/ 0 h 2620608"/>
              <a:gd name="connsiteX3" fmla="*/ 9203522 w 9294962"/>
              <a:gd name="connsiteY3" fmla="*/ 0 h 2620608"/>
              <a:gd name="connsiteX4" fmla="*/ 9294962 w 9294962"/>
              <a:gd name="connsiteY4" fmla="*/ 2620608 h 2620608"/>
              <a:gd name="connsiteX0" fmla="*/ 7335436 w 9203522"/>
              <a:gd name="connsiteY0" fmla="*/ 2528887 h 2529168"/>
              <a:gd name="connsiteX1" fmla="*/ 0 w 9203522"/>
              <a:gd name="connsiteY1" fmla="*/ 2529168 h 2529168"/>
              <a:gd name="connsiteX2" fmla="*/ 0 w 9203522"/>
              <a:gd name="connsiteY2" fmla="*/ 0 h 2529168"/>
              <a:gd name="connsiteX3" fmla="*/ 9203522 w 9203522"/>
              <a:gd name="connsiteY3" fmla="*/ 0 h 252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522" h="2529168">
                <a:moveTo>
                  <a:pt x="7335436" y="2528887"/>
                </a:moveTo>
                <a:lnTo>
                  <a:pt x="0" y="2529168"/>
                </a:lnTo>
                <a:lnTo>
                  <a:pt x="0" y="0"/>
                </a:lnTo>
                <a:lnTo>
                  <a:pt x="9203522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D89063-9E43-407E-9FCC-CAF1DB32B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4946055" y="4423875"/>
            <a:ext cx="241022" cy="51217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1BBCFAC4-2918-4118-8EDA-C781188F3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6929247" y="4423875"/>
            <a:ext cx="241022" cy="51217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4A1D3B0A-0F6F-4E6A-AF3D-48839168C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7814" y="2154138"/>
            <a:ext cx="241022" cy="51217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B49475D-1A28-4400-B650-A6A05B64A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21627" y="2154138"/>
            <a:ext cx="241022" cy="51217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2C941590-CD2D-4E79-89FF-17D37A83B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9552614" y="4423875"/>
            <a:ext cx="241022" cy="51217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8C778EC-17D9-4968-A1F3-6C9974E9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56614" y="2154138"/>
            <a:ext cx="241022" cy="512174"/>
          </a:xfrm>
          <a:prstGeom prst="rect">
            <a:avLst/>
          </a:prstGeom>
        </p:spPr>
      </p:pic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E73AE033-CC8C-48E3-AC91-D1DE7499B06E}"/>
              </a:ext>
            </a:extLst>
          </p:cNvPr>
          <p:cNvSpPr>
            <a:spLocks noChangeAspect="1"/>
          </p:cNvSpPr>
          <p:nvPr/>
        </p:nvSpPr>
        <p:spPr>
          <a:xfrm flipH="1">
            <a:off x="1582003" y="1978225"/>
            <a:ext cx="1054800" cy="864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798053A4-EDFA-4289-8013-ECB17A64570F}"/>
              </a:ext>
            </a:extLst>
          </p:cNvPr>
          <p:cNvSpPr/>
          <p:nvPr/>
        </p:nvSpPr>
        <p:spPr>
          <a:xfrm flipH="1">
            <a:off x="3556859" y="1978225"/>
            <a:ext cx="1054800" cy="8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CBC9EC-E711-4552-84F0-A573A2499918}"/>
              </a:ext>
            </a:extLst>
          </p:cNvPr>
          <p:cNvSpPr/>
          <p:nvPr/>
        </p:nvSpPr>
        <p:spPr>
          <a:xfrm flipH="1">
            <a:off x="9481421" y="1978225"/>
            <a:ext cx="1054800" cy="8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A5AF2D-10FC-47DB-9D60-A132A917A646}"/>
              </a:ext>
            </a:extLst>
          </p:cNvPr>
          <p:cNvSpPr/>
          <p:nvPr/>
        </p:nvSpPr>
        <p:spPr>
          <a:xfrm flipH="1">
            <a:off x="1302050" y="2868836"/>
            <a:ext cx="15283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6127D065-B500-4E50-B8A8-11CBB901FF45}"/>
              </a:ext>
            </a:extLst>
          </p:cNvPr>
          <p:cNvSpPr/>
          <p:nvPr/>
        </p:nvSpPr>
        <p:spPr>
          <a:xfrm flipH="1">
            <a:off x="5531713" y="1978225"/>
            <a:ext cx="1054800" cy="8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F452D70A-571D-4751-B443-D1B0F9C143C1}"/>
              </a:ext>
            </a:extLst>
          </p:cNvPr>
          <p:cNvSpPr/>
          <p:nvPr/>
        </p:nvSpPr>
        <p:spPr>
          <a:xfrm flipH="1">
            <a:off x="7506567" y="1978225"/>
            <a:ext cx="1054800" cy="8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8FE9C763-5392-4697-89AC-341FCB1AA42B}"/>
              </a:ext>
            </a:extLst>
          </p:cNvPr>
          <p:cNvSpPr/>
          <p:nvPr/>
        </p:nvSpPr>
        <p:spPr>
          <a:xfrm flipH="1">
            <a:off x="3556856" y="4247962"/>
            <a:ext cx="1054800" cy="8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20">
            <a:extLst>
              <a:ext uri="{FF2B5EF4-FFF2-40B4-BE49-F238E27FC236}">
                <a16:creationId xmlns:a16="http://schemas.microsoft.com/office/drawing/2014/main" id="{743540F4-6838-4E2E-B6F0-3C40FCC0C6CC}"/>
              </a:ext>
            </a:extLst>
          </p:cNvPr>
          <p:cNvSpPr/>
          <p:nvPr/>
        </p:nvSpPr>
        <p:spPr>
          <a:xfrm flipH="1">
            <a:off x="5516455" y="4247962"/>
            <a:ext cx="1054800" cy="8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6" name="Rounded Rectangle 20">
            <a:extLst>
              <a:ext uri="{FF2B5EF4-FFF2-40B4-BE49-F238E27FC236}">
                <a16:creationId xmlns:a16="http://schemas.microsoft.com/office/drawing/2014/main" id="{2A9CAE7B-DB4B-4F54-AF2E-F3695AA9401A}"/>
              </a:ext>
            </a:extLst>
          </p:cNvPr>
          <p:cNvSpPr/>
          <p:nvPr/>
        </p:nvSpPr>
        <p:spPr>
          <a:xfrm flipH="1">
            <a:off x="7492821" y="4247962"/>
            <a:ext cx="1119388" cy="86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D710AC-D37E-46B7-9E11-A7D43E5D7B1E}"/>
              </a:ext>
            </a:extLst>
          </p:cNvPr>
          <p:cNvSpPr/>
          <p:nvPr/>
        </p:nvSpPr>
        <p:spPr>
          <a:xfrm flipH="1">
            <a:off x="3314075" y="2868836"/>
            <a:ext cx="149106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6E171C-4FD8-4E15-B6CD-2AB1EDDDAF83}"/>
              </a:ext>
            </a:extLst>
          </p:cNvPr>
          <p:cNvSpPr/>
          <p:nvPr/>
        </p:nvSpPr>
        <p:spPr>
          <a:xfrm flipH="1">
            <a:off x="7270032" y="2868836"/>
            <a:ext cx="15527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237AF9-7AB5-49EA-BBA3-BD46989ED701}"/>
              </a:ext>
            </a:extLst>
          </p:cNvPr>
          <p:cNvSpPr/>
          <p:nvPr/>
        </p:nvSpPr>
        <p:spPr>
          <a:xfrm flipH="1">
            <a:off x="9251416" y="2868836"/>
            <a:ext cx="14971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0C2AD2-2EC2-4268-9CE0-C0E17F090673}"/>
              </a:ext>
            </a:extLst>
          </p:cNvPr>
          <p:cNvSpPr/>
          <p:nvPr/>
        </p:nvSpPr>
        <p:spPr>
          <a:xfrm flipH="1">
            <a:off x="5283610" y="5119337"/>
            <a:ext cx="15204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7F5DF5-47E6-40EF-9D94-2CF7363F635E}"/>
              </a:ext>
            </a:extLst>
          </p:cNvPr>
          <p:cNvSpPr/>
          <p:nvPr/>
        </p:nvSpPr>
        <p:spPr>
          <a:xfrm flipH="1">
            <a:off x="3302411" y="5119337"/>
            <a:ext cx="155775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 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1D622CF-3755-4AC8-A56E-480818C5B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35197" y="2070943"/>
            <a:ext cx="662034" cy="67407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0864725-1C94-48D9-A0B3-9F9FA1E29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22932" y="2069718"/>
            <a:ext cx="673348" cy="67747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ADF8212-19B2-4522-B5F1-0B72370D0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724277" y="2070141"/>
            <a:ext cx="677254" cy="67725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C3A16DD-C5E4-46BF-9081-44186A34FD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5671" y="2065520"/>
            <a:ext cx="741438" cy="68440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488B168-2F85-4C4D-AD10-09A2CC230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664692" y="2068545"/>
            <a:ext cx="670621" cy="67865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2498196-C370-4411-920D-41500C5698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743923" y="4345250"/>
            <a:ext cx="674730" cy="67473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14F87B9-DA6F-475B-8925-72A57B8D27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708315" y="4349646"/>
            <a:ext cx="671079" cy="67107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F46BA4C-0A60-464D-8A16-C64282D8BC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720066" y="4349645"/>
            <a:ext cx="664897" cy="66489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524B0D9-4CFC-4478-A5E8-087402AA6121}"/>
              </a:ext>
            </a:extLst>
          </p:cNvPr>
          <p:cNvSpPr/>
          <p:nvPr/>
        </p:nvSpPr>
        <p:spPr>
          <a:xfrm flipH="1">
            <a:off x="5284444" y="2868836"/>
            <a:ext cx="15569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4E15DC-E4A1-4DD3-93C0-55CD3FCEB04D}"/>
              </a:ext>
            </a:extLst>
          </p:cNvPr>
          <p:cNvSpPr/>
          <p:nvPr/>
        </p:nvSpPr>
        <p:spPr>
          <a:xfrm flipH="1">
            <a:off x="7266834" y="5119337"/>
            <a:ext cx="15342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8271">
              <a:spcBef>
                <a:spcPct val="0"/>
              </a:spcBef>
              <a:spcAft>
                <a:spcPts val="615"/>
              </a:spcAft>
              <a:buSzPct val="120000"/>
            </a:pPr>
            <a:r>
              <a:rPr lang="en-US" sz="1400" dirty="0">
                <a:solidFill>
                  <a:schemeClr val="accent3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Title here</a:t>
            </a:r>
          </a:p>
          <a:p>
            <a:pPr algn="ctr" defTabSz="918271">
              <a:spcBef>
                <a:spcPct val="0"/>
              </a:spcBef>
              <a:spcAft>
                <a:spcPts val="1200"/>
              </a:spcAft>
              <a:buSzPct val="120000"/>
            </a:pPr>
            <a:r>
              <a:rPr lang="en-US" sz="1100" dirty="0">
                <a:solidFill>
                  <a:srgbClr val="475359"/>
                </a:solidFill>
                <a:cs typeface="DIN Next LT Arabic" panose="020B0503020203050203" pitchFamily="34" charset="-78"/>
              </a:rPr>
              <a:t>This text is an example of a text that can be replaced </a:t>
            </a:r>
          </a:p>
        </p:txBody>
      </p:sp>
    </p:spTree>
    <p:extLst>
      <p:ext uri="{BB962C8B-B14F-4D97-AF65-F5344CB8AC3E}">
        <p14:creationId xmlns:p14="http://schemas.microsoft.com/office/powerpoint/2010/main" val="1019303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F3DB780-65BD-47AC-B7C9-7A8D6D6A3131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A2A1B-5DAF-4D46-BFDE-0F0CE9D0B269}"/>
              </a:ext>
            </a:extLst>
          </p:cNvPr>
          <p:cNvGrpSpPr/>
          <p:nvPr/>
        </p:nvGrpSpPr>
        <p:grpSpPr>
          <a:xfrm>
            <a:off x="1606917" y="1514724"/>
            <a:ext cx="9171498" cy="4073276"/>
            <a:chOff x="1818932" y="1418385"/>
            <a:chExt cx="8747468" cy="38849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C5C350-5203-4A38-9476-0A95BC19FD15}"/>
                </a:ext>
              </a:extLst>
            </p:cNvPr>
            <p:cNvGrpSpPr/>
            <p:nvPr/>
          </p:nvGrpSpPr>
          <p:grpSpPr>
            <a:xfrm>
              <a:off x="1818932" y="1418385"/>
              <a:ext cx="8747468" cy="1065290"/>
              <a:chOff x="869767" y="1556792"/>
              <a:chExt cx="10645797" cy="1296475"/>
            </a:xfrm>
          </p:grpSpPr>
          <p:sp>
            <p:nvSpPr>
              <p:cNvPr id="18" name="Shape 1816"/>
              <p:cNvSpPr/>
              <p:nvPr/>
            </p:nvSpPr>
            <p:spPr>
              <a:xfrm>
                <a:off x="869767" y="1556792"/>
                <a:ext cx="4810567" cy="12582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r" rtl="1"/>
                <a:endParaRPr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4285973" y="1828655"/>
                <a:ext cx="1513510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algn="r" rtl="1"/>
                <a:endParaRPr lang="en-US"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866860" y="1899014"/>
                <a:ext cx="750924" cy="64302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2800" b="1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01</a:t>
                </a:r>
                <a:endParaRPr lang="en-US" sz="3600" b="1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CB7391C-9098-4677-BB5E-6C327930D3DE}"/>
                  </a:ext>
                </a:extLst>
              </p:cNvPr>
              <p:cNvGrpSpPr/>
              <p:nvPr/>
            </p:nvGrpSpPr>
            <p:grpSpPr>
              <a:xfrm>
                <a:off x="2059071" y="1696400"/>
                <a:ext cx="2325025" cy="1029315"/>
                <a:chOff x="1970635" y="1689030"/>
                <a:chExt cx="2325025" cy="1029315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970635" y="2021726"/>
                  <a:ext cx="2325025" cy="696619"/>
                </a:xfrm>
                <a:prstGeom prst="rect">
                  <a:avLst/>
                </a:prstGeom>
              </p:spPr>
              <p:txBody>
                <a:bodyPr wrap="square" lIns="91422" tIns="45711" rIns="91422" bIns="45711">
                  <a:spAutoFit/>
                </a:bodyPr>
                <a:lstStyle/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072811" y="1689030"/>
                  <a:ext cx="980580" cy="33112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600" dirty="0">
                      <a:solidFill>
                        <a:schemeClr val="accent4"/>
                      </a:solidFill>
                      <a:latin typeface="DIN Next LT Arabic" panose="020B0503020203050203" pitchFamily="34" charset="-78"/>
                      <a:cs typeface="+mj-cs"/>
                    </a:rPr>
                    <a:t>Title here</a:t>
                  </a:r>
                </a:p>
              </p:txBody>
            </p:sp>
          </p:grpSp>
          <p:sp>
            <p:nvSpPr>
              <p:cNvPr id="70" name="Shape 1816"/>
              <p:cNvSpPr/>
              <p:nvPr/>
            </p:nvSpPr>
            <p:spPr>
              <a:xfrm flipH="1">
                <a:off x="6528049" y="1556792"/>
                <a:ext cx="4987515" cy="124348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4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r" rtl="1">
                  <a:defRPr sz="3200">
                    <a:solidFill>
                      <a:srgbClr val="FFFFFF"/>
                    </a:solidFill>
                  </a:defRPr>
                </a:pPr>
                <a:endParaRPr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71" name="Freeform 11"/>
              <p:cNvSpPr>
                <a:spLocks/>
              </p:cNvSpPr>
              <p:nvPr/>
            </p:nvSpPr>
            <p:spPr bwMode="auto">
              <a:xfrm flipH="1">
                <a:off x="6390747" y="1828655"/>
                <a:ext cx="1513769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algn="r" rtl="1"/>
                <a:endParaRPr lang="en-US" sz="16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829454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320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01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507699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320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02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5CA91BA2-A092-4D47-89D5-8BA3CC338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0928" y="1885543"/>
                <a:ext cx="600722" cy="60072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666E70A6-3B4F-44B1-92FD-B3084B18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58856" y="1885543"/>
                <a:ext cx="650782" cy="600722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B370D90-3397-48AA-A2BA-DBD2856933B4}"/>
                  </a:ext>
                </a:extLst>
              </p:cNvPr>
              <p:cNvSpPr/>
              <p:nvPr/>
            </p:nvSpPr>
            <p:spPr>
              <a:xfrm>
                <a:off x="8069173" y="2029096"/>
                <a:ext cx="2325024" cy="696619"/>
              </a:xfrm>
              <a:prstGeom prst="rect">
                <a:avLst/>
              </a:prstGeom>
            </p:spPr>
            <p:txBody>
              <a:bodyPr wrap="square" lIns="91422" tIns="45711" rIns="91422" bIns="45711">
                <a:spAutoFit/>
              </a:bodyPr>
              <a:lstStyle/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11DCF51-5B62-4E0D-A00A-3DD531D890A5}"/>
                  </a:ext>
                </a:extLst>
              </p:cNvPr>
              <p:cNvSpPr/>
              <p:nvPr/>
            </p:nvSpPr>
            <p:spPr>
              <a:xfrm>
                <a:off x="9325254" y="1696400"/>
                <a:ext cx="980580" cy="331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rtl="1"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accent4"/>
                    </a:solidFill>
                    <a:latin typeface="DIN Next LT Arabic" panose="020B0503020203050203" pitchFamily="34" charset="-78"/>
                  </a:rPr>
                  <a:t>Title here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C2E59D4-2FBB-4B0C-A123-C940165EE31D}"/>
                </a:ext>
              </a:extLst>
            </p:cNvPr>
            <p:cNvGrpSpPr/>
            <p:nvPr/>
          </p:nvGrpSpPr>
          <p:grpSpPr>
            <a:xfrm>
              <a:off x="1818932" y="2828217"/>
              <a:ext cx="8747468" cy="1065290"/>
              <a:chOff x="869767" y="1556792"/>
              <a:chExt cx="10645797" cy="1296475"/>
            </a:xfrm>
          </p:grpSpPr>
          <p:sp>
            <p:nvSpPr>
              <p:cNvPr id="74" name="Shape 1816">
                <a:extLst>
                  <a:ext uri="{FF2B5EF4-FFF2-40B4-BE49-F238E27FC236}">
                    <a16:creationId xmlns:a16="http://schemas.microsoft.com/office/drawing/2014/main" id="{945BF69D-5339-4916-8EFB-AE08C691D379}"/>
                  </a:ext>
                </a:extLst>
              </p:cNvPr>
              <p:cNvSpPr/>
              <p:nvPr/>
            </p:nvSpPr>
            <p:spPr>
              <a:xfrm>
                <a:off x="869767" y="1556792"/>
                <a:ext cx="4810567" cy="12582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r" rtl="1"/>
                <a:endParaRPr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4241E604-B12D-4058-8C78-133093312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973" y="1828655"/>
                <a:ext cx="1513510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algn="r" rtl="1"/>
                <a:endParaRPr lang="en-US"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7F49A8-2C06-40F9-80E8-F147E15414ED}"/>
                  </a:ext>
                </a:extLst>
              </p:cNvPr>
              <p:cNvSpPr/>
              <p:nvPr/>
            </p:nvSpPr>
            <p:spPr>
              <a:xfrm>
                <a:off x="6866860" y="1899014"/>
                <a:ext cx="750924" cy="64302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2800" b="1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01</a:t>
                </a:r>
                <a:endParaRPr lang="en-US" sz="3600" b="1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7B05949-3DEE-47F8-BD1B-843E59ABE3FF}"/>
                  </a:ext>
                </a:extLst>
              </p:cNvPr>
              <p:cNvGrpSpPr/>
              <p:nvPr/>
            </p:nvGrpSpPr>
            <p:grpSpPr>
              <a:xfrm>
                <a:off x="2059071" y="1696400"/>
                <a:ext cx="2325025" cy="1029315"/>
                <a:chOff x="1970635" y="1689030"/>
                <a:chExt cx="2325025" cy="1029315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06DE7CB-3258-4231-A9BE-C3D6E22669F6}"/>
                    </a:ext>
                  </a:extLst>
                </p:cNvPr>
                <p:cNvSpPr/>
                <p:nvPr/>
              </p:nvSpPr>
              <p:spPr>
                <a:xfrm>
                  <a:off x="1970635" y="2021726"/>
                  <a:ext cx="2325025" cy="696619"/>
                </a:xfrm>
                <a:prstGeom prst="rect">
                  <a:avLst/>
                </a:prstGeom>
              </p:spPr>
              <p:txBody>
                <a:bodyPr wrap="square" lIns="91422" tIns="45711" rIns="91422" bIns="45711">
                  <a:spAutoFit/>
                </a:bodyPr>
                <a:lstStyle/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8BF1BFF-BF51-4A89-9AF7-590FF7319BD6}"/>
                    </a:ext>
                  </a:extLst>
                </p:cNvPr>
                <p:cNvSpPr/>
                <p:nvPr/>
              </p:nvSpPr>
              <p:spPr>
                <a:xfrm>
                  <a:off x="2072811" y="1689030"/>
                  <a:ext cx="980580" cy="33112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600" dirty="0">
                      <a:solidFill>
                        <a:schemeClr val="accent4"/>
                      </a:solidFill>
                      <a:latin typeface="DIN Next LT Arabic" panose="020B0503020203050203" pitchFamily="34" charset="-78"/>
                    </a:rPr>
                    <a:t>Title here</a:t>
                  </a:r>
                </a:p>
              </p:txBody>
            </p:sp>
          </p:grpSp>
          <p:sp>
            <p:nvSpPr>
              <p:cNvPr id="79" name="Shape 1816">
                <a:extLst>
                  <a:ext uri="{FF2B5EF4-FFF2-40B4-BE49-F238E27FC236}">
                    <a16:creationId xmlns:a16="http://schemas.microsoft.com/office/drawing/2014/main" id="{01A3340A-6441-45FC-901F-6C830A7F3235}"/>
                  </a:ext>
                </a:extLst>
              </p:cNvPr>
              <p:cNvSpPr/>
              <p:nvPr/>
            </p:nvSpPr>
            <p:spPr>
              <a:xfrm flipH="1">
                <a:off x="6528049" y="1556792"/>
                <a:ext cx="4987515" cy="124348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4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r" rtl="1">
                  <a:defRPr sz="3200">
                    <a:solidFill>
                      <a:srgbClr val="FFFFFF"/>
                    </a:solidFill>
                  </a:defRPr>
                </a:pPr>
                <a:endParaRPr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AE568EFC-2A57-4A02-9736-EB065309AA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90747" y="1828655"/>
                <a:ext cx="1513769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algn="r" rtl="1"/>
                <a:endParaRPr lang="en-US" sz="16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CFDCE5-24B3-437D-A839-1C776BF434D8}"/>
                  </a:ext>
                </a:extLst>
              </p:cNvPr>
              <p:cNvSpPr/>
              <p:nvPr/>
            </p:nvSpPr>
            <p:spPr>
              <a:xfrm>
                <a:off x="4829454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320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03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61FE74D-C8E7-495B-8FA0-0247E7BB546C}"/>
                  </a:ext>
                </a:extLst>
              </p:cNvPr>
              <p:cNvSpPr/>
              <p:nvPr/>
            </p:nvSpPr>
            <p:spPr>
              <a:xfrm>
                <a:off x="6507699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320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04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C87CD054-799F-4368-BA7B-3E6FE137F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0928" y="1885543"/>
                <a:ext cx="600722" cy="600722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C31BCD1B-9542-4F28-B976-20C73316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58856" y="1885543"/>
                <a:ext cx="650782" cy="600722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2D2613C-FC95-4909-8082-8496B69632BD}"/>
                  </a:ext>
                </a:extLst>
              </p:cNvPr>
              <p:cNvSpPr/>
              <p:nvPr/>
            </p:nvSpPr>
            <p:spPr>
              <a:xfrm>
                <a:off x="8069173" y="2029096"/>
                <a:ext cx="2325024" cy="696619"/>
              </a:xfrm>
              <a:prstGeom prst="rect">
                <a:avLst/>
              </a:prstGeom>
            </p:spPr>
            <p:txBody>
              <a:bodyPr wrap="square" lIns="91422" tIns="45711" rIns="91422" bIns="45711">
                <a:spAutoFit/>
              </a:bodyPr>
              <a:lstStyle/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DD673AA-B3D8-4893-90BF-9B79EAFE918C}"/>
                  </a:ext>
                </a:extLst>
              </p:cNvPr>
              <p:cNvSpPr/>
              <p:nvPr/>
            </p:nvSpPr>
            <p:spPr>
              <a:xfrm>
                <a:off x="9325254" y="1696400"/>
                <a:ext cx="980580" cy="331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rtl="1"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accent4"/>
                    </a:solidFill>
                    <a:latin typeface="DIN Next LT Arabic" panose="020B0503020203050203" pitchFamily="34" charset="-78"/>
                  </a:rPr>
                  <a:t>Title here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E6D2C37-A7A1-46F6-8AC2-B8C298251A96}"/>
                </a:ext>
              </a:extLst>
            </p:cNvPr>
            <p:cNvGrpSpPr/>
            <p:nvPr/>
          </p:nvGrpSpPr>
          <p:grpSpPr>
            <a:xfrm>
              <a:off x="1818932" y="4238049"/>
              <a:ext cx="8747468" cy="1065290"/>
              <a:chOff x="869767" y="1556792"/>
              <a:chExt cx="10645797" cy="1296475"/>
            </a:xfrm>
          </p:grpSpPr>
          <p:sp>
            <p:nvSpPr>
              <p:cNvPr id="98" name="Shape 1816">
                <a:extLst>
                  <a:ext uri="{FF2B5EF4-FFF2-40B4-BE49-F238E27FC236}">
                    <a16:creationId xmlns:a16="http://schemas.microsoft.com/office/drawing/2014/main" id="{20AAD060-DB9E-4B9E-9B7E-211E02B1C4BA}"/>
                  </a:ext>
                </a:extLst>
              </p:cNvPr>
              <p:cNvSpPr/>
              <p:nvPr/>
            </p:nvSpPr>
            <p:spPr>
              <a:xfrm>
                <a:off x="869767" y="1556792"/>
                <a:ext cx="4810567" cy="12582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r" rtl="1"/>
                <a:endParaRPr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7FF39941-CEB4-4B7A-89BA-7F13CBAF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973" y="1828655"/>
                <a:ext cx="1513510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algn="r" rtl="1"/>
                <a:endParaRPr lang="en-US"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8611CF-DB80-4190-849A-F3B22F652A3B}"/>
                  </a:ext>
                </a:extLst>
              </p:cNvPr>
              <p:cNvSpPr/>
              <p:nvPr/>
            </p:nvSpPr>
            <p:spPr>
              <a:xfrm>
                <a:off x="6866860" y="1899014"/>
                <a:ext cx="750924" cy="64302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2800" b="1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01</a:t>
                </a:r>
                <a:endParaRPr lang="en-US" sz="3600" b="1" dirty="0">
                  <a:solidFill>
                    <a:schemeClr val="bg1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46522748-2AFB-4A11-A28F-973FEED6317D}"/>
                  </a:ext>
                </a:extLst>
              </p:cNvPr>
              <p:cNvGrpSpPr/>
              <p:nvPr/>
            </p:nvGrpSpPr>
            <p:grpSpPr>
              <a:xfrm>
                <a:off x="2059071" y="1696400"/>
                <a:ext cx="2325025" cy="1029315"/>
                <a:chOff x="1970635" y="1689030"/>
                <a:chExt cx="2325025" cy="1029315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C0531B7-77E8-415D-AE3F-C3A1FDE7708C}"/>
                    </a:ext>
                  </a:extLst>
                </p:cNvPr>
                <p:cNvSpPr/>
                <p:nvPr/>
              </p:nvSpPr>
              <p:spPr>
                <a:xfrm>
                  <a:off x="1970635" y="2021726"/>
                  <a:ext cx="2325025" cy="696619"/>
                </a:xfrm>
                <a:prstGeom prst="rect">
                  <a:avLst/>
                </a:prstGeom>
              </p:spPr>
              <p:txBody>
                <a:bodyPr wrap="square" lIns="91422" tIns="45711" rIns="91422" bIns="45711">
                  <a:spAutoFit/>
                </a:bodyPr>
                <a:lstStyle/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  <a:p>
                  <a:pPr marL="114300" indent="-1143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§"/>
                  </a:pPr>
                  <a:r>
                    <a:rPr lang="en-US" sz="1100" dirty="0">
                      <a:solidFill>
                        <a:schemeClr val="accent1"/>
                      </a:solidFill>
                      <a:latin typeface="DIN Next LT Arabic" panose="020B0503020203050203" pitchFamily="34" charset="-78"/>
                      <a:cs typeface="DIN Next LT Arabic" panose="020B0503020203050203" pitchFamily="34" charset="-78"/>
                    </a:rPr>
                    <a:t>List here</a:t>
                  </a: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24CF10B-C9BD-429B-874B-625459F0CDEE}"/>
                    </a:ext>
                  </a:extLst>
                </p:cNvPr>
                <p:cNvSpPr/>
                <p:nvPr/>
              </p:nvSpPr>
              <p:spPr>
                <a:xfrm>
                  <a:off x="2072811" y="1689030"/>
                  <a:ext cx="980580" cy="33112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600" dirty="0">
                      <a:solidFill>
                        <a:schemeClr val="accent4"/>
                      </a:solidFill>
                      <a:latin typeface="DIN Next LT Arabic" panose="020B0503020203050203" pitchFamily="34" charset="-78"/>
                    </a:rPr>
                    <a:t>Title here</a:t>
                  </a:r>
                </a:p>
              </p:txBody>
            </p:sp>
          </p:grpSp>
          <p:sp>
            <p:nvSpPr>
              <p:cNvPr id="102" name="Shape 1816">
                <a:extLst>
                  <a:ext uri="{FF2B5EF4-FFF2-40B4-BE49-F238E27FC236}">
                    <a16:creationId xmlns:a16="http://schemas.microsoft.com/office/drawing/2014/main" id="{CAF23DE9-6CAE-4D18-BDC5-BE6FC8C97B8A}"/>
                  </a:ext>
                </a:extLst>
              </p:cNvPr>
              <p:cNvSpPr/>
              <p:nvPr/>
            </p:nvSpPr>
            <p:spPr>
              <a:xfrm flipH="1">
                <a:off x="6528049" y="1556792"/>
                <a:ext cx="4987515" cy="124348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accent4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r" rtl="1">
                  <a:defRPr sz="3200">
                    <a:solidFill>
                      <a:srgbClr val="FFFFFF"/>
                    </a:solidFill>
                  </a:defRPr>
                </a:pPr>
                <a:endParaRPr sz="32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3F60CB3F-4B21-4A18-A85B-3099AD7C33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90747" y="1828655"/>
                <a:ext cx="1513769" cy="1024612"/>
              </a:xfrm>
              <a:custGeom>
                <a:avLst/>
                <a:gdLst>
                  <a:gd name="T0" fmla="*/ 823 w 823"/>
                  <a:gd name="T1" fmla="*/ 0 h 587"/>
                  <a:gd name="T2" fmla="*/ 311 w 823"/>
                  <a:gd name="T3" fmla="*/ 0 h 587"/>
                  <a:gd name="T4" fmla="*/ 0 w 823"/>
                  <a:gd name="T5" fmla="*/ 587 h 587"/>
                  <a:gd name="T6" fmla="*/ 823 w 823"/>
                  <a:gd name="T7" fmla="*/ 587 h 587"/>
                  <a:gd name="T8" fmla="*/ 823 w 823"/>
                  <a:gd name="T9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3" h="587">
                    <a:moveTo>
                      <a:pt x="823" y="0"/>
                    </a:moveTo>
                    <a:lnTo>
                      <a:pt x="311" y="0"/>
                    </a:lnTo>
                    <a:lnTo>
                      <a:pt x="0" y="587"/>
                    </a:lnTo>
                    <a:lnTo>
                      <a:pt x="823" y="587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899" tIns="60950" rIns="121899" bIns="60950" numCol="1" anchor="t" anchorCtr="0" compatLnSpc="1">
                <a:prstTxWarp prst="textNoShape">
                  <a:avLst/>
                </a:prstTxWarp>
              </a:bodyPr>
              <a:lstStyle/>
              <a:p>
                <a:pPr algn="r" rtl="1"/>
                <a:endParaRPr lang="en-US" sz="1600" b="1">
                  <a:solidFill>
                    <a:schemeClr val="accent6">
                      <a:lumMod val="75000"/>
                    </a:schemeClr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1B0896D-6560-41C4-8A7C-84E4BA41FE83}"/>
                  </a:ext>
                </a:extLst>
              </p:cNvPr>
              <p:cNvSpPr/>
              <p:nvPr/>
            </p:nvSpPr>
            <p:spPr>
              <a:xfrm>
                <a:off x="4829454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320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05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3E72F9-A50F-477B-8E9C-9614A1EEDC23}"/>
                  </a:ext>
                </a:extLst>
              </p:cNvPr>
              <p:cNvSpPr/>
              <p:nvPr/>
            </p:nvSpPr>
            <p:spPr>
              <a:xfrm>
                <a:off x="6507699" y="1971630"/>
                <a:ext cx="803023" cy="714479"/>
              </a:xfrm>
              <a:prstGeom prst="rect">
                <a:avLst/>
              </a:prstGeom>
            </p:spPr>
            <p:txBody>
              <a:bodyPr wrap="none" lIns="121899" tIns="60950" rIns="121899" bIns="60950">
                <a:spAutoFit/>
              </a:bodyPr>
              <a:lstStyle/>
              <a:p>
                <a:pPr algn="r" rtl="1"/>
                <a:r>
                  <a:rPr lang="en-US" sz="3200" dirty="0">
                    <a:solidFill>
                      <a:schemeClr val="bg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06</a:t>
                </a:r>
              </a:p>
            </p:txBody>
          </p:sp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6EF79383-C8A2-4C72-99CC-4B58A6D51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0928" y="1885543"/>
                <a:ext cx="600722" cy="600722"/>
              </a:xfrm>
              <a:prstGeom prst="rect">
                <a:avLst/>
              </a:prstGeom>
            </p:spPr>
          </p:pic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5A1C2541-D462-45F2-BF7D-81E0D78AB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58856" y="1885543"/>
                <a:ext cx="650782" cy="600722"/>
              </a:xfrm>
              <a:prstGeom prst="rect">
                <a:avLst/>
              </a:prstGeom>
            </p:spPr>
          </p:pic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58EFD8B-5E7F-44B8-A5F0-6DAD2DCF6B37}"/>
                  </a:ext>
                </a:extLst>
              </p:cNvPr>
              <p:cNvSpPr/>
              <p:nvPr/>
            </p:nvSpPr>
            <p:spPr>
              <a:xfrm>
                <a:off x="8069173" y="2029096"/>
                <a:ext cx="2325024" cy="696619"/>
              </a:xfrm>
              <a:prstGeom prst="rect">
                <a:avLst/>
              </a:prstGeom>
            </p:spPr>
            <p:txBody>
              <a:bodyPr wrap="square" lIns="91422" tIns="45711" rIns="91422" bIns="45711">
                <a:spAutoFit/>
              </a:bodyPr>
              <a:lstStyle/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  <a:p>
                <a:pPr marL="114300" indent="-1143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100" dirty="0">
                    <a:solidFill>
                      <a:schemeClr val="accent1"/>
                    </a:solidFill>
                    <a:latin typeface="DIN Next LT Arabic" panose="020B0503020203050203" pitchFamily="34" charset="-78"/>
                    <a:cs typeface="DIN Next LT Arabic" panose="020B0503020203050203" pitchFamily="34" charset="-78"/>
                  </a:rPr>
                  <a:t>List here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7D192AC-7FBD-43D7-981D-AC3F51976A0F}"/>
                  </a:ext>
                </a:extLst>
              </p:cNvPr>
              <p:cNvSpPr/>
              <p:nvPr/>
            </p:nvSpPr>
            <p:spPr>
              <a:xfrm>
                <a:off x="9325254" y="1696400"/>
                <a:ext cx="980580" cy="3311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rtl="1"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accent4"/>
                    </a:solidFill>
                    <a:latin typeface="DIN Next LT Arabic" panose="020B0503020203050203" pitchFamily="34" charset="-78"/>
                  </a:rPr>
                  <a:t>Title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1488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627FEDA-786E-410B-8E3D-03CE925F7073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Next 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97BB6F-4EC9-4F89-AAA0-1E448B05C93B}"/>
              </a:ext>
            </a:extLst>
          </p:cNvPr>
          <p:cNvSpPr/>
          <p:nvPr/>
        </p:nvSpPr>
        <p:spPr>
          <a:xfrm flipH="1">
            <a:off x="609600" y="124636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Low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/>
                </a:solidFill>
              </a:rPr>
              <a:t>This text is an example of a text that can be replaced in the same space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85620D-499D-4B59-BA23-74E5D3D3ECC4}"/>
              </a:ext>
            </a:extLst>
          </p:cNvPr>
          <p:cNvGrpSpPr/>
          <p:nvPr/>
        </p:nvGrpSpPr>
        <p:grpSpPr>
          <a:xfrm>
            <a:off x="1589762" y="3436663"/>
            <a:ext cx="9012476" cy="790699"/>
            <a:chOff x="1096724" y="3373412"/>
            <a:chExt cx="9012476" cy="79069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E2498196-C370-4411-920D-41500C56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438881" y="3425314"/>
              <a:ext cx="686895" cy="68689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F65961-8368-4728-B934-711F2444C6E1}"/>
                </a:ext>
              </a:extLst>
            </p:cNvPr>
            <p:cNvSpPr/>
            <p:nvPr/>
          </p:nvSpPr>
          <p:spPr>
            <a:xfrm flipH="1">
              <a:off x="4322257" y="3376346"/>
              <a:ext cx="196424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8271">
                <a:spcBef>
                  <a:spcPct val="0"/>
                </a:spcBef>
                <a:spcAft>
                  <a:spcPts val="615"/>
                </a:spcAft>
                <a:buSzPct val="120000"/>
              </a:pPr>
              <a:r>
                <a:rPr lang="en-US" sz="1600" dirty="0">
                  <a:solidFill>
                    <a:schemeClr val="accent3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rPr>
                <a:t>Title here</a:t>
              </a:r>
            </a:p>
            <a:p>
              <a:pPr defTabSz="918271">
                <a:spcBef>
                  <a:spcPct val="0"/>
                </a:spcBef>
                <a:spcAft>
                  <a:spcPts val="1200"/>
                </a:spcAft>
                <a:buSzPct val="120000"/>
              </a:pPr>
              <a:r>
                <a:rPr lang="en-US" sz="1200" dirty="0">
                  <a:solidFill>
                    <a:srgbClr val="475359"/>
                  </a:solidFill>
                  <a:cs typeface="DIN Next LT Arabic" panose="020B0503020203050203" pitchFamily="34" charset="-78"/>
                </a:rPr>
                <a:t>This text is an example of a text that can be replaced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1B12966-81A5-4596-B5A5-FEC86CFB5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517989" y="3508057"/>
              <a:ext cx="245367" cy="52140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3F8B9E5-C3FF-46D6-B443-EF9899C25597}"/>
                </a:ext>
              </a:extLst>
            </p:cNvPr>
            <p:cNvSpPr/>
            <p:nvPr/>
          </p:nvSpPr>
          <p:spPr>
            <a:xfrm>
              <a:off x="7214838" y="3373412"/>
              <a:ext cx="2894362" cy="7906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2743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/>
                  </a:solidFill>
                </a:rPr>
                <a:t>This text is an example of a text that can be replaced</a:t>
              </a: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C319D5B8-104C-4441-87A9-C579BC03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767059" y="3508057"/>
              <a:ext cx="245367" cy="521408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FF4A83-BE1B-4472-B8FE-42FCB7A10024}"/>
                </a:ext>
              </a:extLst>
            </p:cNvPr>
            <p:cNvSpPr/>
            <p:nvPr/>
          </p:nvSpPr>
          <p:spPr>
            <a:xfrm flipH="1">
              <a:off x="1096724" y="3537929"/>
              <a:ext cx="20083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8271">
                <a:spcBef>
                  <a:spcPct val="0"/>
                </a:spcBef>
                <a:spcAft>
                  <a:spcPts val="615"/>
                </a:spcAft>
                <a:buSzPct val="120000"/>
              </a:pPr>
              <a:r>
                <a:rPr lang="en-US" sz="2400" dirty="0">
                  <a:solidFill>
                    <a:schemeClr val="accent3"/>
                  </a:solidFill>
                  <a:cs typeface="DIN Next LT Arabic Medium" panose="020B0503020203050203" pitchFamily="34" charset="-78"/>
                </a:rPr>
                <a:t>Title here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BA1E48-0EFC-4456-9252-C19AE8720AF8}"/>
              </a:ext>
            </a:extLst>
          </p:cNvPr>
          <p:cNvGrpSpPr/>
          <p:nvPr/>
        </p:nvGrpSpPr>
        <p:grpSpPr>
          <a:xfrm>
            <a:off x="1589762" y="2220365"/>
            <a:ext cx="9012476" cy="790699"/>
            <a:chOff x="1096724" y="2220365"/>
            <a:chExt cx="9012476" cy="79069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D710AC-D37E-46B7-9E11-A7D43E5D7B1E}"/>
                </a:ext>
              </a:extLst>
            </p:cNvPr>
            <p:cNvSpPr/>
            <p:nvPr/>
          </p:nvSpPr>
          <p:spPr>
            <a:xfrm flipH="1">
              <a:off x="4322257" y="2223299"/>
              <a:ext cx="196424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8271">
                <a:spcBef>
                  <a:spcPct val="0"/>
                </a:spcBef>
                <a:spcAft>
                  <a:spcPts val="615"/>
                </a:spcAft>
                <a:buSzPct val="120000"/>
              </a:pPr>
              <a:r>
                <a:rPr lang="en-US" sz="1600" dirty="0">
                  <a:solidFill>
                    <a:schemeClr val="accent3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rPr>
                <a:t>Title here</a:t>
              </a:r>
            </a:p>
            <a:p>
              <a:pPr defTabSz="918271">
                <a:spcBef>
                  <a:spcPct val="0"/>
                </a:spcBef>
                <a:spcAft>
                  <a:spcPts val="1200"/>
                </a:spcAft>
                <a:buSzPct val="120000"/>
              </a:pPr>
              <a:r>
                <a:rPr lang="en-US" sz="1200" dirty="0">
                  <a:solidFill>
                    <a:srgbClr val="475359"/>
                  </a:solidFill>
                  <a:cs typeface="DIN Next LT Arabic" panose="020B0503020203050203" pitchFamily="34" charset="-78"/>
                </a:rPr>
                <a:t>This text is an example of a text that can be replaced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40864725-1C94-48D9-A0B3-9F9FA1E2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417511" y="2270867"/>
              <a:ext cx="685489" cy="689694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4A1D3B0A-0F6F-4E6A-AF3D-48839168C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517989" y="2355010"/>
              <a:ext cx="245367" cy="52140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EBB002-5375-497F-B09F-58DA30E89E34}"/>
                </a:ext>
              </a:extLst>
            </p:cNvPr>
            <p:cNvSpPr/>
            <p:nvPr/>
          </p:nvSpPr>
          <p:spPr>
            <a:xfrm>
              <a:off x="7214838" y="2220365"/>
              <a:ext cx="2894362" cy="7906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/>
                  </a:solidFill>
                </a:rPr>
                <a:t>This text is an example of a text that can be replaced</a:t>
              </a: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0098EE44-9E68-45F7-8B35-CB89AD9B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767059" y="2355010"/>
              <a:ext cx="245367" cy="521408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AB0E8B-0865-4B1F-B414-EF778080F23E}"/>
                </a:ext>
              </a:extLst>
            </p:cNvPr>
            <p:cNvSpPr/>
            <p:nvPr/>
          </p:nvSpPr>
          <p:spPr>
            <a:xfrm flipH="1">
              <a:off x="1096724" y="2384882"/>
              <a:ext cx="20083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8271">
                <a:spcBef>
                  <a:spcPct val="0"/>
                </a:spcBef>
                <a:spcAft>
                  <a:spcPts val="615"/>
                </a:spcAft>
                <a:buSzPct val="120000"/>
              </a:pPr>
              <a:r>
                <a:rPr lang="en-US" sz="2400" dirty="0">
                  <a:solidFill>
                    <a:schemeClr val="accent3"/>
                  </a:solidFill>
                  <a:cs typeface="DIN Next LT Arabic Medium" panose="020B0503020203050203" pitchFamily="34" charset="-78"/>
                </a:rPr>
                <a:t>Title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0D9452-0600-4BAD-AB4B-9C0B7B08E70D}"/>
              </a:ext>
            </a:extLst>
          </p:cNvPr>
          <p:cNvGrpSpPr/>
          <p:nvPr/>
        </p:nvGrpSpPr>
        <p:grpSpPr>
          <a:xfrm>
            <a:off x="1589762" y="4652960"/>
            <a:ext cx="9012476" cy="790699"/>
            <a:chOff x="1589762" y="4652960"/>
            <a:chExt cx="9012476" cy="7906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09D3FCF-C9ED-4FB4-85B8-4CF735D15302}"/>
                </a:ext>
              </a:extLst>
            </p:cNvPr>
            <p:cNvSpPr/>
            <p:nvPr/>
          </p:nvSpPr>
          <p:spPr>
            <a:xfrm flipH="1">
              <a:off x="4815295" y="4655894"/>
              <a:ext cx="196424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8271">
                <a:spcBef>
                  <a:spcPct val="0"/>
                </a:spcBef>
                <a:spcAft>
                  <a:spcPts val="615"/>
                </a:spcAft>
                <a:buSzPct val="120000"/>
              </a:pPr>
              <a:r>
                <a:rPr lang="en-US" sz="1600" dirty="0">
                  <a:solidFill>
                    <a:schemeClr val="accent3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rPr>
                <a:t>Title here</a:t>
              </a:r>
            </a:p>
            <a:p>
              <a:pPr defTabSz="918271">
                <a:spcBef>
                  <a:spcPct val="0"/>
                </a:spcBef>
                <a:spcAft>
                  <a:spcPts val="1200"/>
                </a:spcAft>
                <a:buSzPct val="120000"/>
              </a:pPr>
              <a:r>
                <a:rPr lang="en-US" sz="1200" dirty="0">
                  <a:solidFill>
                    <a:srgbClr val="475359"/>
                  </a:solidFill>
                  <a:cs typeface="DIN Next LT Arabic" panose="020B0503020203050203" pitchFamily="34" charset="-78"/>
                </a:rPr>
                <a:t>This text is an example of a text that can be replaced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C82FDC6-4CF4-411D-BD20-0600E78C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011027" y="4787605"/>
              <a:ext cx="245367" cy="521408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75F846-86F2-4F62-8BA1-6B94E75D3A08}"/>
                </a:ext>
              </a:extLst>
            </p:cNvPr>
            <p:cNvSpPr/>
            <p:nvPr/>
          </p:nvSpPr>
          <p:spPr>
            <a:xfrm>
              <a:off x="7707876" y="4652960"/>
              <a:ext cx="2894362" cy="7906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2743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accent3"/>
                  </a:solidFill>
                </a:rPr>
                <a:t>This text is an example of a text that can be replaced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263E991-80D7-45DC-AA28-1E62364A567D}"/>
                </a:ext>
              </a:extLst>
            </p:cNvPr>
            <p:cNvSpPr/>
            <p:nvPr/>
          </p:nvSpPr>
          <p:spPr>
            <a:xfrm flipH="1">
              <a:off x="1589762" y="4817477"/>
              <a:ext cx="20083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8271">
                <a:spcBef>
                  <a:spcPct val="0"/>
                </a:spcBef>
                <a:spcAft>
                  <a:spcPts val="615"/>
                </a:spcAft>
                <a:buSzPct val="120000"/>
              </a:pPr>
              <a:r>
                <a:rPr lang="en-US" sz="2400" dirty="0">
                  <a:solidFill>
                    <a:schemeClr val="accent3"/>
                  </a:solidFill>
                  <a:cs typeface="DIN Next LT Arabic Medium" panose="020B0503020203050203" pitchFamily="34" charset="-78"/>
                </a:rPr>
                <a:t>Title here</a:t>
              </a:r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B8EA7FF7-5646-4792-8AC0-32931576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260097" y="4787605"/>
              <a:ext cx="245367" cy="52140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B5EF4E8-0268-42EB-B506-4E9993FC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931918" y="4695233"/>
              <a:ext cx="664119" cy="706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550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94E8F4-F79F-4641-830B-8565079E6F6F}"/>
              </a:ext>
            </a:extLst>
          </p:cNvPr>
          <p:cNvGrpSpPr/>
          <p:nvPr/>
        </p:nvGrpSpPr>
        <p:grpSpPr>
          <a:xfrm>
            <a:off x="735697" y="1281612"/>
            <a:ext cx="10691835" cy="4294775"/>
            <a:chOff x="735697" y="1281612"/>
            <a:chExt cx="10691835" cy="4294775"/>
          </a:xfrm>
        </p:grpSpPr>
        <p:sp>
          <p:nvSpPr>
            <p:cNvPr id="122" name="Arrow: Pentagon 10">
              <a:extLst>
                <a:ext uri="{FF2B5EF4-FFF2-40B4-BE49-F238E27FC236}">
                  <a16:creationId xmlns:a16="http://schemas.microsoft.com/office/drawing/2014/main" id="{CC0DB4EF-41B9-4AA5-9DEF-F1F49E05D037}"/>
                </a:ext>
              </a:extLst>
            </p:cNvPr>
            <p:cNvSpPr/>
            <p:nvPr/>
          </p:nvSpPr>
          <p:spPr>
            <a:xfrm>
              <a:off x="6088462" y="2415198"/>
              <a:ext cx="83350" cy="188384"/>
            </a:xfrm>
            <a:custGeom>
              <a:avLst/>
              <a:gdLst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0 w 857956"/>
                <a:gd name="connsiteY5" fmla="*/ 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91440 w 857956"/>
                <a:gd name="connsiteY5" fmla="*/ 9144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0" fmla="*/ 510880 w 857956"/>
                <a:gd name="connsiteY0" fmla="*/ 0 h 784459"/>
                <a:gd name="connsiteX1" fmla="*/ 857956 w 857956"/>
                <a:gd name="connsiteY1" fmla="*/ 392230 h 784459"/>
                <a:gd name="connsiteX2" fmla="*/ 510880 w 857956"/>
                <a:gd name="connsiteY2" fmla="*/ 784459 h 784459"/>
                <a:gd name="connsiteX3" fmla="*/ 0 w 857956"/>
                <a:gd name="connsiteY3" fmla="*/ 784459 h 784459"/>
                <a:gd name="connsiteX0" fmla="*/ 0 w 347076"/>
                <a:gd name="connsiteY0" fmla="*/ 0 h 784459"/>
                <a:gd name="connsiteX1" fmla="*/ 347076 w 347076"/>
                <a:gd name="connsiteY1" fmla="*/ 392230 h 784459"/>
                <a:gd name="connsiteX2" fmla="*/ 0 w 347076"/>
                <a:gd name="connsiteY2" fmla="*/ 784459 h 78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076" h="784459">
                  <a:moveTo>
                    <a:pt x="0" y="0"/>
                  </a:moveTo>
                  <a:lnTo>
                    <a:pt x="347076" y="392230"/>
                  </a:lnTo>
                  <a:lnTo>
                    <a:pt x="0" y="784459"/>
                  </a:lnTo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5" name="Arrow: Pentagon 10">
              <a:extLst>
                <a:ext uri="{FF2B5EF4-FFF2-40B4-BE49-F238E27FC236}">
                  <a16:creationId xmlns:a16="http://schemas.microsoft.com/office/drawing/2014/main" id="{7FB8B171-EF6B-43E0-9B1F-594B729FF4C2}"/>
                </a:ext>
              </a:extLst>
            </p:cNvPr>
            <p:cNvSpPr/>
            <p:nvPr/>
          </p:nvSpPr>
          <p:spPr>
            <a:xfrm rot="16200000">
              <a:off x="4322828" y="2624296"/>
              <a:ext cx="83350" cy="188384"/>
            </a:xfrm>
            <a:custGeom>
              <a:avLst/>
              <a:gdLst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0 w 857956"/>
                <a:gd name="connsiteY5" fmla="*/ 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91440 w 857956"/>
                <a:gd name="connsiteY5" fmla="*/ 9144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0" fmla="*/ 510880 w 857956"/>
                <a:gd name="connsiteY0" fmla="*/ 0 h 784459"/>
                <a:gd name="connsiteX1" fmla="*/ 857956 w 857956"/>
                <a:gd name="connsiteY1" fmla="*/ 392230 h 784459"/>
                <a:gd name="connsiteX2" fmla="*/ 510880 w 857956"/>
                <a:gd name="connsiteY2" fmla="*/ 784459 h 784459"/>
                <a:gd name="connsiteX3" fmla="*/ 0 w 857956"/>
                <a:gd name="connsiteY3" fmla="*/ 784459 h 784459"/>
                <a:gd name="connsiteX0" fmla="*/ 0 w 347076"/>
                <a:gd name="connsiteY0" fmla="*/ 0 h 784459"/>
                <a:gd name="connsiteX1" fmla="*/ 347076 w 347076"/>
                <a:gd name="connsiteY1" fmla="*/ 392230 h 784459"/>
                <a:gd name="connsiteX2" fmla="*/ 0 w 347076"/>
                <a:gd name="connsiteY2" fmla="*/ 784459 h 78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076" h="784459">
                  <a:moveTo>
                    <a:pt x="0" y="0"/>
                  </a:moveTo>
                  <a:lnTo>
                    <a:pt x="347076" y="392230"/>
                  </a:lnTo>
                  <a:lnTo>
                    <a:pt x="0" y="784459"/>
                  </a:lnTo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" name="Arrow: Pentagon 10">
              <a:extLst>
                <a:ext uri="{FF2B5EF4-FFF2-40B4-BE49-F238E27FC236}">
                  <a16:creationId xmlns:a16="http://schemas.microsoft.com/office/drawing/2014/main" id="{2CCCC544-7C51-429A-95A2-7CCC2FF94A9C}"/>
                </a:ext>
              </a:extLst>
            </p:cNvPr>
            <p:cNvSpPr/>
            <p:nvPr/>
          </p:nvSpPr>
          <p:spPr>
            <a:xfrm rot="5400000" flipV="1">
              <a:off x="7857442" y="2624296"/>
              <a:ext cx="83350" cy="188384"/>
            </a:xfrm>
            <a:custGeom>
              <a:avLst/>
              <a:gdLst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0 w 857956"/>
                <a:gd name="connsiteY5" fmla="*/ 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91440 w 857956"/>
                <a:gd name="connsiteY5" fmla="*/ 9144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0" fmla="*/ 510880 w 857956"/>
                <a:gd name="connsiteY0" fmla="*/ 0 h 784459"/>
                <a:gd name="connsiteX1" fmla="*/ 857956 w 857956"/>
                <a:gd name="connsiteY1" fmla="*/ 392230 h 784459"/>
                <a:gd name="connsiteX2" fmla="*/ 510880 w 857956"/>
                <a:gd name="connsiteY2" fmla="*/ 784459 h 784459"/>
                <a:gd name="connsiteX3" fmla="*/ 0 w 857956"/>
                <a:gd name="connsiteY3" fmla="*/ 784459 h 784459"/>
                <a:gd name="connsiteX0" fmla="*/ 0 w 347076"/>
                <a:gd name="connsiteY0" fmla="*/ 0 h 784459"/>
                <a:gd name="connsiteX1" fmla="*/ 347076 w 347076"/>
                <a:gd name="connsiteY1" fmla="*/ 392230 h 784459"/>
                <a:gd name="connsiteX2" fmla="*/ 0 w 347076"/>
                <a:gd name="connsiteY2" fmla="*/ 784459 h 78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076" h="784459">
                  <a:moveTo>
                    <a:pt x="0" y="0"/>
                  </a:moveTo>
                  <a:lnTo>
                    <a:pt x="347076" y="392230"/>
                  </a:lnTo>
                  <a:lnTo>
                    <a:pt x="0" y="784459"/>
                  </a:lnTo>
                </a:path>
              </a:pathLst>
            </a:cu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4" name="Arrow: Pentagon 10">
              <a:extLst>
                <a:ext uri="{FF2B5EF4-FFF2-40B4-BE49-F238E27FC236}">
                  <a16:creationId xmlns:a16="http://schemas.microsoft.com/office/drawing/2014/main" id="{42278C6C-42A1-4648-A9F2-702E3007360B}"/>
                </a:ext>
              </a:extLst>
            </p:cNvPr>
            <p:cNvSpPr/>
            <p:nvPr/>
          </p:nvSpPr>
          <p:spPr>
            <a:xfrm rot="5400000" flipV="1">
              <a:off x="788214" y="2624296"/>
              <a:ext cx="83350" cy="188384"/>
            </a:xfrm>
            <a:custGeom>
              <a:avLst/>
              <a:gdLst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0 w 857956"/>
                <a:gd name="connsiteY5" fmla="*/ 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5" fmla="*/ 91440 w 857956"/>
                <a:gd name="connsiteY5" fmla="*/ 91440 h 784459"/>
                <a:gd name="connsiteX0" fmla="*/ 0 w 857956"/>
                <a:gd name="connsiteY0" fmla="*/ 0 h 784459"/>
                <a:gd name="connsiteX1" fmla="*/ 510880 w 857956"/>
                <a:gd name="connsiteY1" fmla="*/ 0 h 784459"/>
                <a:gd name="connsiteX2" fmla="*/ 857956 w 857956"/>
                <a:gd name="connsiteY2" fmla="*/ 392230 h 784459"/>
                <a:gd name="connsiteX3" fmla="*/ 510880 w 857956"/>
                <a:gd name="connsiteY3" fmla="*/ 784459 h 784459"/>
                <a:gd name="connsiteX4" fmla="*/ 0 w 857956"/>
                <a:gd name="connsiteY4" fmla="*/ 784459 h 784459"/>
                <a:gd name="connsiteX0" fmla="*/ 510880 w 857956"/>
                <a:gd name="connsiteY0" fmla="*/ 0 h 784459"/>
                <a:gd name="connsiteX1" fmla="*/ 857956 w 857956"/>
                <a:gd name="connsiteY1" fmla="*/ 392230 h 784459"/>
                <a:gd name="connsiteX2" fmla="*/ 510880 w 857956"/>
                <a:gd name="connsiteY2" fmla="*/ 784459 h 784459"/>
                <a:gd name="connsiteX3" fmla="*/ 0 w 857956"/>
                <a:gd name="connsiteY3" fmla="*/ 784459 h 784459"/>
                <a:gd name="connsiteX0" fmla="*/ 0 w 347076"/>
                <a:gd name="connsiteY0" fmla="*/ 0 h 784459"/>
                <a:gd name="connsiteX1" fmla="*/ 347076 w 347076"/>
                <a:gd name="connsiteY1" fmla="*/ 392230 h 784459"/>
                <a:gd name="connsiteX2" fmla="*/ 0 w 347076"/>
                <a:gd name="connsiteY2" fmla="*/ 784459 h 78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076" h="784459">
                  <a:moveTo>
                    <a:pt x="0" y="0"/>
                  </a:moveTo>
                  <a:lnTo>
                    <a:pt x="347076" y="392230"/>
                  </a:lnTo>
                  <a:lnTo>
                    <a:pt x="0" y="784459"/>
                  </a:ln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6487AA-5FE3-45E4-A46C-B14F44D1001B}"/>
                </a:ext>
              </a:extLst>
            </p:cNvPr>
            <p:cNvGrpSpPr/>
            <p:nvPr/>
          </p:nvGrpSpPr>
          <p:grpSpPr>
            <a:xfrm>
              <a:off x="764469" y="1281612"/>
              <a:ext cx="10663063" cy="4294775"/>
              <a:chOff x="827377" y="1249683"/>
              <a:chExt cx="10663063" cy="4294775"/>
            </a:xfrm>
          </p:grpSpPr>
          <p:sp>
            <p:nvSpPr>
              <p:cNvPr id="192" name="Hexagon 191">
                <a:extLst>
                  <a:ext uri="{FF2B5EF4-FFF2-40B4-BE49-F238E27FC236}">
                    <a16:creationId xmlns:a16="http://schemas.microsoft.com/office/drawing/2014/main" id="{BAFE6345-C1CD-4748-887A-AA276C6E6079}"/>
                  </a:ext>
                </a:extLst>
              </p:cNvPr>
              <p:cNvSpPr/>
              <p:nvPr/>
            </p:nvSpPr>
            <p:spPr>
              <a:xfrm rot="5400000">
                <a:off x="9283811" y="1342019"/>
                <a:ext cx="880896" cy="696228"/>
              </a:xfrm>
              <a:prstGeom prst="hexagon">
                <a:avLst>
                  <a:gd name="adj" fmla="val 15758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89" name="Hexagon 188">
                <a:extLst>
                  <a:ext uri="{FF2B5EF4-FFF2-40B4-BE49-F238E27FC236}">
                    <a16:creationId xmlns:a16="http://schemas.microsoft.com/office/drawing/2014/main" id="{4439F73D-EFBC-4647-AE06-F93F71B047A0}"/>
                  </a:ext>
                </a:extLst>
              </p:cNvPr>
              <p:cNvSpPr/>
              <p:nvPr/>
            </p:nvSpPr>
            <p:spPr>
              <a:xfrm rot="5400000">
                <a:off x="5751447" y="1342019"/>
                <a:ext cx="880896" cy="696228"/>
              </a:xfrm>
              <a:prstGeom prst="hexagon">
                <a:avLst>
                  <a:gd name="adj" fmla="val 15758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88" name="Hexagon 187">
                <a:extLst>
                  <a:ext uri="{FF2B5EF4-FFF2-40B4-BE49-F238E27FC236}">
                    <a16:creationId xmlns:a16="http://schemas.microsoft.com/office/drawing/2014/main" id="{C1EF3243-39F2-4BA3-BC25-481C294A46BF}"/>
                  </a:ext>
                </a:extLst>
              </p:cNvPr>
              <p:cNvSpPr/>
              <p:nvPr/>
            </p:nvSpPr>
            <p:spPr>
              <a:xfrm rot="5400000">
                <a:off x="2219086" y="1342018"/>
                <a:ext cx="880897" cy="696228"/>
              </a:xfrm>
              <a:prstGeom prst="hexagon">
                <a:avLst>
                  <a:gd name="adj" fmla="val 15758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1C9D32A-3945-4107-9711-EA4A82E9E19B}"/>
                  </a:ext>
                </a:extLst>
              </p:cNvPr>
              <p:cNvSpPr/>
              <p:nvPr/>
            </p:nvSpPr>
            <p:spPr>
              <a:xfrm>
                <a:off x="7958077" y="1848040"/>
                <a:ext cx="3532363" cy="40984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DIN Next LT Arabic Medium" panose="020B0503020203050203" pitchFamily="34" charset="-78"/>
                  </a:rPr>
                  <a:t>Title here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3EA5AC-0A4A-457D-AB26-BABC4001FFC6}"/>
                  </a:ext>
                </a:extLst>
              </p:cNvPr>
              <p:cNvSpPr/>
              <p:nvPr/>
            </p:nvSpPr>
            <p:spPr>
              <a:xfrm>
                <a:off x="893351" y="2488132"/>
                <a:ext cx="3532363" cy="3056326"/>
              </a:xfrm>
              <a:custGeom>
                <a:avLst/>
                <a:gdLst>
                  <a:gd name="connsiteX0" fmla="*/ 0 w 3532363"/>
                  <a:gd name="connsiteY0" fmla="*/ 0 h 3836185"/>
                  <a:gd name="connsiteX1" fmla="*/ 3532363 w 3532363"/>
                  <a:gd name="connsiteY1" fmla="*/ 0 h 3836185"/>
                  <a:gd name="connsiteX2" fmla="*/ 3532363 w 3532363"/>
                  <a:gd name="connsiteY2" fmla="*/ 3836185 h 3836185"/>
                  <a:gd name="connsiteX3" fmla="*/ 0 w 3532363"/>
                  <a:gd name="connsiteY3" fmla="*/ 3836185 h 3836185"/>
                  <a:gd name="connsiteX4" fmla="*/ 0 w 3532363"/>
                  <a:gd name="connsiteY4" fmla="*/ 0 h 3836185"/>
                  <a:gd name="connsiteX0" fmla="*/ 3532363 w 3623803"/>
                  <a:gd name="connsiteY0" fmla="*/ 0 h 3836185"/>
                  <a:gd name="connsiteX1" fmla="*/ 3532363 w 3623803"/>
                  <a:gd name="connsiteY1" fmla="*/ 3836185 h 3836185"/>
                  <a:gd name="connsiteX2" fmla="*/ 0 w 3623803"/>
                  <a:gd name="connsiteY2" fmla="*/ 3836185 h 3836185"/>
                  <a:gd name="connsiteX3" fmla="*/ 0 w 3623803"/>
                  <a:gd name="connsiteY3" fmla="*/ 0 h 3836185"/>
                  <a:gd name="connsiteX4" fmla="*/ 3623803 w 3623803"/>
                  <a:gd name="connsiteY4" fmla="*/ 91440 h 3836185"/>
                  <a:gd name="connsiteX0" fmla="*/ 3532363 w 3532363"/>
                  <a:gd name="connsiteY0" fmla="*/ 0 h 3836185"/>
                  <a:gd name="connsiteX1" fmla="*/ 3532363 w 3532363"/>
                  <a:gd name="connsiteY1" fmla="*/ 3836185 h 3836185"/>
                  <a:gd name="connsiteX2" fmla="*/ 0 w 3532363"/>
                  <a:gd name="connsiteY2" fmla="*/ 3836185 h 3836185"/>
                  <a:gd name="connsiteX3" fmla="*/ 0 w 3532363"/>
                  <a:gd name="connsiteY3" fmla="*/ 0 h 383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2363" h="3836185">
                    <a:moveTo>
                      <a:pt x="3532363" y="0"/>
                    </a:moveTo>
                    <a:lnTo>
                      <a:pt x="3532363" y="3836185"/>
                    </a:lnTo>
                    <a:lnTo>
                      <a:pt x="0" y="383618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8C3E678-D991-4010-AEE5-8ECD387F57EF}"/>
                  </a:ext>
                </a:extLst>
              </p:cNvPr>
              <p:cNvSpPr/>
              <p:nvPr/>
            </p:nvSpPr>
            <p:spPr>
              <a:xfrm>
                <a:off x="4425714" y="2488132"/>
                <a:ext cx="3532363" cy="3056326"/>
              </a:xfrm>
              <a:custGeom>
                <a:avLst/>
                <a:gdLst>
                  <a:gd name="connsiteX0" fmla="*/ 0 w 3532363"/>
                  <a:gd name="connsiteY0" fmla="*/ 0 h 3836185"/>
                  <a:gd name="connsiteX1" fmla="*/ 3532363 w 3532363"/>
                  <a:gd name="connsiteY1" fmla="*/ 0 h 3836185"/>
                  <a:gd name="connsiteX2" fmla="*/ 3532363 w 3532363"/>
                  <a:gd name="connsiteY2" fmla="*/ 3836185 h 3836185"/>
                  <a:gd name="connsiteX3" fmla="*/ 0 w 3532363"/>
                  <a:gd name="connsiteY3" fmla="*/ 3836185 h 3836185"/>
                  <a:gd name="connsiteX4" fmla="*/ 0 w 3532363"/>
                  <a:gd name="connsiteY4" fmla="*/ 0 h 3836185"/>
                  <a:gd name="connsiteX0" fmla="*/ 0 w 3532363"/>
                  <a:gd name="connsiteY0" fmla="*/ 3836185 h 3927625"/>
                  <a:gd name="connsiteX1" fmla="*/ 0 w 3532363"/>
                  <a:gd name="connsiteY1" fmla="*/ 0 h 3927625"/>
                  <a:gd name="connsiteX2" fmla="*/ 3532363 w 3532363"/>
                  <a:gd name="connsiteY2" fmla="*/ 0 h 3927625"/>
                  <a:gd name="connsiteX3" fmla="*/ 3532363 w 3532363"/>
                  <a:gd name="connsiteY3" fmla="*/ 3836185 h 3927625"/>
                  <a:gd name="connsiteX4" fmla="*/ 91440 w 3532363"/>
                  <a:gd name="connsiteY4" fmla="*/ 3927625 h 3927625"/>
                  <a:gd name="connsiteX0" fmla="*/ 0 w 3532363"/>
                  <a:gd name="connsiteY0" fmla="*/ 3836185 h 3836185"/>
                  <a:gd name="connsiteX1" fmla="*/ 0 w 3532363"/>
                  <a:gd name="connsiteY1" fmla="*/ 0 h 3836185"/>
                  <a:gd name="connsiteX2" fmla="*/ 3532363 w 3532363"/>
                  <a:gd name="connsiteY2" fmla="*/ 0 h 3836185"/>
                  <a:gd name="connsiteX3" fmla="*/ 3532363 w 3532363"/>
                  <a:gd name="connsiteY3" fmla="*/ 3836185 h 383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2363" h="3836185">
                    <a:moveTo>
                      <a:pt x="0" y="3836185"/>
                    </a:moveTo>
                    <a:lnTo>
                      <a:pt x="0" y="0"/>
                    </a:lnTo>
                    <a:lnTo>
                      <a:pt x="3532363" y="0"/>
                    </a:lnTo>
                    <a:lnTo>
                      <a:pt x="3532363" y="3836185"/>
                    </a:lnTo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7931C7D-5962-4C2A-9FED-21EFAF97A402}"/>
                  </a:ext>
                </a:extLst>
              </p:cNvPr>
              <p:cNvSpPr/>
              <p:nvPr/>
            </p:nvSpPr>
            <p:spPr>
              <a:xfrm>
                <a:off x="7958077" y="2488132"/>
                <a:ext cx="3532363" cy="3056326"/>
              </a:xfrm>
              <a:custGeom>
                <a:avLst/>
                <a:gdLst>
                  <a:gd name="connsiteX0" fmla="*/ 0 w 3532363"/>
                  <a:gd name="connsiteY0" fmla="*/ 0 h 3836185"/>
                  <a:gd name="connsiteX1" fmla="*/ 3532363 w 3532363"/>
                  <a:gd name="connsiteY1" fmla="*/ 0 h 3836185"/>
                  <a:gd name="connsiteX2" fmla="*/ 3532363 w 3532363"/>
                  <a:gd name="connsiteY2" fmla="*/ 3836185 h 3836185"/>
                  <a:gd name="connsiteX3" fmla="*/ 0 w 3532363"/>
                  <a:gd name="connsiteY3" fmla="*/ 3836185 h 3836185"/>
                  <a:gd name="connsiteX4" fmla="*/ 0 w 3532363"/>
                  <a:gd name="connsiteY4" fmla="*/ 0 h 3836185"/>
                  <a:gd name="connsiteX0" fmla="*/ 3532363 w 3623803"/>
                  <a:gd name="connsiteY0" fmla="*/ 0 h 3836185"/>
                  <a:gd name="connsiteX1" fmla="*/ 3532363 w 3623803"/>
                  <a:gd name="connsiteY1" fmla="*/ 3836185 h 3836185"/>
                  <a:gd name="connsiteX2" fmla="*/ 0 w 3623803"/>
                  <a:gd name="connsiteY2" fmla="*/ 3836185 h 3836185"/>
                  <a:gd name="connsiteX3" fmla="*/ 0 w 3623803"/>
                  <a:gd name="connsiteY3" fmla="*/ 0 h 3836185"/>
                  <a:gd name="connsiteX4" fmla="*/ 3623803 w 3623803"/>
                  <a:gd name="connsiteY4" fmla="*/ 91440 h 3836185"/>
                  <a:gd name="connsiteX0" fmla="*/ 3532363 w 3532363"/>
                  <a:gd name="connsiteY0" fmla="*/ 0 h 3836185"/>
                  <a:gd name="connsiteX1" fmla="*/ 3532363 w 3532363"/>
                  <a:gd name="connsiteY1" fmla="*/ 3836185 h 3836185"/>
                  <a:gd name="connsiteX2" fmla="*/ 0 w 3532363"/>
                  <a:gd name="connsiteY2" fmla="*/ 3836185 h 3836185"/>
                  <a:gd name="connsiteX3" fmla="*/ 0 w 3532363"/>
                  <a:gd name="connsiteY3" fmla="*/ 0 h 383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2363" h="3836185">
                    <a:moveTo>
                      <a:pt x="3532363" y="0"/>
                    </a:moveTo>
                    <a:lnTo>
                      <a:pt x="3532363" y="3836185"/>
                    </a:lnTo>
                    <a:lnTo>
                      <a:pt x="0" y="383618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2AD1E51-D99B-4ECD-B8AB-2605742C59E8}"/>
                  </a:ext>
                </a:extLst>
              </p:cNvPr>
              <p:cNvSpPr/>
              <p:nvPr/>
            </p:nvSpPr>
            <p:spPr>
              <a:xfrm>
                <a:off x="893351" y="1848040"/>
                <a:ext cx="3532363" cy="409844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DIN Next LT Arabic Medium" panose="020B0503020203050203" pitchFamily="34" charset="-78"/>
                  </a:rPr>
                  <a:t>Title here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774F18-4703-4A8D-80F5-5B944E88F16B}"/>
                  </a:ext>
                </a:extLst>
              </p:cNvPr>
              <p:cNvSpPr/>
              <p:nvPr/>
            </p:nvSpPr>
            <p:spPr>
              <a:xfrm>
                <a:off x="4425714" y="1848040"/>
                <a:ext cx="3532363" cy="4098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DIN Next LT Arabic Medium" panose="020B0503020203050203" pitchFamily="34" charset="-78"/>
                  </a:rPr>
                  <a:t>Title here</a:t>
                </a: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1F6FEF62-122E-497C-9F9F-6872ECFD4251}"/>
                  </a:ext>
                </a:extLst>
              </p:cNvPr>
              <p:cNvSpPr/>
              <p:nvPr/>
            </p:nvSpPr>
            <p:spPr>
              <a:xfrm rot="5400000">
                <a:off x="816909" y="2932401"/>
                <a:ext cx="151788" cy="130852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04" name="Hexagon 103">
                <a:extLst>
                  <a:ext uri="{FF2B5EF4-FFF2-40B4-BE49-F238E27FC236}">
                    <a16:creationId xmlns:a16="http://schemas.microsoft.com/office/drawing/2014/main" id="{5C9C6570-68A6-4AF1-9A5E-06C2ECBDA0B0}"/>
                  </a:ext>
                </a:extLst>
              </p:cNvPr>
              <p:cNvSpPr/>
              <p:nvPr/>
            </p:nvSpPr>
            <p:spPr>
              <a:xfrm rot="5400000">
                <a:off x="816909" y="3617813"/>
                <a:ext cx="151788" cy="130852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05" name="Hexagon 104">
                <a:extLst>
                  <a:ext uri="{FF2B5EF4-FFF2-40B4-BE49-F238E27FC236}">
                    <a16:creationId xmlns:a16="http://schemas.microsoft.com/office/drawing/2014/main" id="{FA15A1C6-EEFB-4713-90B3-990E80EFF648}"/>
                  </a:ext>
                </a:extLst>
              </p:cNvPr>
              <p:cNvSpPr/>
              <p:nvPr/>
            </p:nvSpPr>
            <p:spPr>
              <a:xfrm rot="5400000">
                <a:off x="816909" y="4303225"/>
                <a:ext cx="151788" cy="130852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06" name="Hexagon 105">
                <a:extLst>
                  <a:ext uri="{FF2B5EF4-FFF2-40B4-BE49-F238E27FC236}">
                    <a16:creationId xmlns:a16="http://schemas.microsoft.com/office/drawing/2014/main" id="{79508E60-9334-450F-81AA-F5884C227669}"/>
                  </a:ext>
                </a:extLst>
              </p:cNvPr>
              <p:cNvSpPr/>
              <p:nvPr/>
            </p:nvSpPr>
            <p:spPr>
              <a:xfrm rot="5400000">
                <a:off x="816909" y="4988637"/>
                <a:ext cx="151788" cy="130852"/>
              </a:xfrm>
              <a:prstGeom prst="hexagon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08" name="Hexagon 107">
                <a:extLst>
                  <a:ext uri="{FF2B5EF4-FFF2-40B4-BE49-F238E27FC236}">
                    <a16:creationId xmlns:a16="http://schemas.microsoft.com/office/drawing/2014/main" id="{264AD60A-10A5-4789-8258-88F4C7983A22}"/>
                  </a:ext>
                </a:extLst>
              </p:cNvPr>
              <p:cNvSpPr/>
              <p:nvPr/>
            </p:nvSpPr>
            <p:spPr>
              <a:xfrm rot="5400000">
                <a:off x="4350368" y="2932401"/>
                <a:ext cx="151788" cy="130852"/>
              </a:xfrm>
              <a:prstGeom prst="hexagon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99B8FD10-11B3-40C7-8CF5-AFA682105C30}"/>
                  </a:ext>
                </a:extLst>
              </p:cNvPr>
              <p:cNvSpPr/>
              <p:nvPr/>
            </p:nvSpPr>
            <p:spPr>
              <a:xfrm rot="5400000">
                <a:off x="4350368" y="3617813"/>
                <a:ext cx="151788" cy="130852"/>
              </a:xfrm>
              <a:prstGeom prst="hexagon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E882E592-F365-451B-8D57-6840C9A3969A}"/>
                  </a:ext>
                </a:extLst>
              </p:cNvPr>
              <p:cNvSpPr/>
              <p:nvPr/>
            </p:nvSpPr>
            <p:spPr>
              <a:xfrm rot="5400000">
                <a:off x="4350368" y="4303225"/>
                <a:ext cx="151788" cy="130852"/>
              </a:xfrm>
              <a:prstGeom prst="hexagon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7B029ECD-E1CD-4755-ACDC-45DCE9876203}"/>
                  </a:ext>
                </a:extLst>
              </p:cNvPr>
              <p:cNvSpPr/>
              <p:nvPr/>
            </p:nvSpPr>
            <p:spPr>
              <a:xfrm rot="5400000">
                <a:off x="4350368" y="4988637"/>
                <a:ext cx="151788" cy="130852"/>
              </a:xfrm>
              <a:prstGeom prst="hexagon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AB8BA592-6C07-4F24-ABFF-F3F5DC950785}"/>
                  </a:ext>
                </a:extLst>
              </p:cNvPr>
              <p:cNvSpPr/>
              <p:nvPr/>
            </p:nvSpPr>
            <p:spPr>
              <a:xfrm rot="5400000">
                <a:off x="7882731" y="2932401"/>
                <a:ext cx="151788" cy="130852"/>
              </a:xfrm>
              <a:prstGeom prst="hexagon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14" name="Hexagon 113">
                <a:extLst>
                  <a:ext uri="{FF2B5EF4-FFF2-40B4-BE49-F238E27FC236}">
                    <a16:creationId xmlns:a16="http://schemas.microsoft.com/office/drawing/2014/main" id="{44E2C8F5-748A-4A12-AA4F-242B92E5B997}"/>
                  </a:ext>
                </a:extLst>
              </p:cNvPr>
              <p:cNvSpPr/>
              <p:nvPr/>
            </p:nvSpPr>
            <p:spPr>
              <a:xfrm rot="5400000">
                <a:off x="7882731" y="3617813"/>
                <a:ext cx="151788" cy="130852"/>
              </a:xfrm>
              <a:prstGeom prst="hexagon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15" name="Hexagon 114">
                <a:extLst>
                  <a:ext uri="{FF2B5EF4-FFF2-40B4-BE49-F238E27FC236}">
                    <a16:creationId xmlns:a16="http://schemas.microsoft.com/office/drawing/2014/main" id="{4C5B1AAE-B403-4FC3-BF80-F46373C63908}"/>
                  </a:ext>
                </a:extLst>
              </p:cNvPr>
              <p:cNvSpPr/>
              <p:nvPr/>
            </p:nvSpPr>
            <p:spPr>
              <a:xfrm rot="5400000">
                <a:off x="7882731" y="4303225"/>
                <a:ext cx="151788" cy="130852"/>
              </a:xfrm>
              <a:prstGeom prst="hexagon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16" name="Hexagon 115">
                <a:extLst>
                  <a:ext uri="{FF2B5EF4-FFF2-40B4-BE49-F238E27FC236}">
                    <a16:creationId xmlns:a16="http://schemas.microsoft.com/office/drawing/2014/main" id="{073152EC-2229-45CF-98E1-B346F8C989DB}"/>
                  </a:ext>
                </a:extLst>
              </p:cNvPr>
              <p:cNvSpPr/>
              <p:nvPr/>
            </p:nvSpPr>
            <p:spPr>
              <a:xfrm rot="5400000">
                <a:off x="7882731" y="4988637"/>
                <a:ext cx="151788" cy="130852"/>
              </a:xfrm>
              <a:prstGeom prst="hexagon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400">
                  <a:solidFill>
                    <a:schemeClr val="bg1"/>
                  </a:solidFill>
                  <a:latin typeface="DIN Next LT Arabic Medium" panose="020B0503020203050203" pitchFamily="34" charset="-78"/>
                  <a:cs typeface="DIN Next LT Arabic Medium" panose="020B0503020203050203" pitchFamily="34" charset="-78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71DB685-26C8-44CF-B227-DEB2D3D56968}"/>
                  </a:ext>
                </a:extLst>
              </p:cNvPr>
              <p:cNvSpPr/>
              <p:nvPr/>
            </p:nvSpPr>
            <p:spPr>
              <a:xfrm>
                <a:off x="1780664" y="4792452"/>
                <a:ext cx="208592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  <a:latin typeface="DIN Next LT Arabic Medium" panose="020B0503020203050203" pitchFamily="34" charset="-78"/>
                  </a:rPr>
                  <a:t>This text is an example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EB807FB-0A5F-41CD-8BF4-3F938DB79CBA}"/>
                  </a:ext>
                </a:extLst>
              </p:cNvPr>
              <p:cNvSpPr/>
              <p:nvPr/>
            </p:nvSpPr>
            <p:spPr>
              <a:xfrm>
                <a:off x="1780663" y="4107041"/>
                <a:ext cx="2192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  <a:latin typeface="DIN Next LT Arabic Medium" panose="020B0503020203050203" pitchFamily="34" charset="-78"/>
                  </a:rPr>
                  <a:t>This text is an example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2A51A48-D155-438F-A802-22DD46C5DA5E}"/>
                  </a:ext>
                </a:extLst>
              </p:cNvPr>
              <p:cNvSpPr/>
              <p:nvPr/>
            </p:nvSpPr>
            <p:spPr>
              <a:xfrm>
                <a:off x="1780664" y="3526173"/>
                <a:ext cx="20572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  <a:latin typeface="DIN Next LT Arabic Medium" panose="020B0503020203050203" pitchFamily="34" charset="-78"/>
                  </a:rPr>
                  <a:t>This text is an example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7CA6190-4001-4786-B9DE-5B24CF852B02}"/>
                  </a:ext>
                </a:extLst>
              </p:cNvPr>
              <p:cNvSpPr/>
              <p:nvPr/>
            </p:nvSpPr>
            <p:spPr>
              <a:xfrm>
                <a:off x="1780664" y="2835921"/>
                <a:ext cx="205725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  <a:latin typeface="DIN Next LT Arabic Medium" panose="020B0503020203050203" pitchFamily="34" charset="-78"/>
                  </a:rPr>
                  <a:t>This text is an example</a:t>
                </a: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61886DBC-60FF-478C-8D30-4823155B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96473" y="4812329"/>
                <a:ext cx="456112" cy="426422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B29F81F2-FB79-4AF9-88C2-9CA54D628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215746" y="3464754"/>
                <a:ext cx="417566" cy="430615"/>
              </a:xfrm>
              <a:prstGeom prst="rect">
                <a:avLst/>
              </a:prstGeom>
            </p:spPr>
          </p:pic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8753D66-5C56-4912-A5D7-FF66A18EB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0680" y="2783978"/>
                <a:ext cx="427698" cy="427698"/>
              </a:xfrm>
              <a:prstGeom prst="rect">
                <a:avLst/>
              </a:prstGeom>
            </p:spPr>
          </p:pic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D522DD02-DA60-46FA-AAD1-3D12164E7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49555" y="4148447"/>
                <a:ext cx="549947" cy="410804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734091B-CAE6-432B-A56B-1738AD5CEE35}"/>
                  </a:ext>
                </a:extLst>
              </p:cNvPr>
              <p:cNvSpPr/>
              <p:nvPr/>
            </p:nvSpPr>
            <p:spPr>
              <a:xfrm>
                <a:off x="8821780" y="2844850"/>
                <a:ext cx="25769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</a:rPr>
                  <a:t>This text is an example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9FAFB16-37C5-4377-A75A-E0C80D23D53F}"/>
                  </a:ext>
                </a:extLst>
              </p:cNvPr>
              <p:cNvSpPr/>
              <p:nvPr/>
            </p:nvSpPr>
            <p:spPr>
              <a:xfrm>
                <a:off x="8821781" y="3521381"/>
                <a:ext cx="204468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</a:rPr>
                  <a:t>This text is an example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B69671A3-38C6-4526-8FB3-5AEC6F4A5277}"/>
                  </a:ext>
                </a:extLst>
              </p:cNvPr>
              <p:cNvSpPr/>
              <p:nvPr/>
            </p:nvSpPr>
            <p:spPr>
              <a:xfrm>
                <a:off x="8821782" y="4212128"/>
                <a:ext cx="24768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</a:rPr>
                  <a:t>This text is an example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B71A4E94-53E6-42E7-8B5D-648B98590EDB}"/>
                  </a:ext>
                </a:extLst>
              </p:cNvPr>
              <p:cNvSpPr/>
              <p:nvPr/>
            </p:nvSpPr>
            <p:spPr>
              <a:xfrm>
                <a:off x="8821782" y="4864025"/>
                <a:ext cx="24768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1400" dirty="0">
                    <a:solidFill>
                      <a:schemeClr val="tx2"/>
                    </a:solidFill>
                  </a:rPr>
                  <a:t>This text is an example</a:t>
                </a:r>
              </a:p>
            </p:txBody>
          </p:sp>
          <p:pic>
            <p:nvPicPr>
              <p:cNvPr id="184" name="Graphic 183">
                <a:extLst>
                  <a:ext uri="{FF2B5EF4-FFF2-40B4-BE49-F238E27FC236}">
                    <a16:creationId xmlns:a16="http://schemas.microsoft.com/office/drawing/2014/main" id="{482C1FE4-AEC6-46D4-86D0-A7D0A7649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29855" y="1385750"/>
                <a:ext cx="388808" cy="388808"/>
              </a:xfrm>
              <a:prstGeom prst="rect">
                <a:avLst/>
              </a:prstGeom>
            </p:spPr>
          </p:pic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B7B92F9D-480D-48DE-8676-F60D013DE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95965" y="1385546"/>
                <a:ext cx="391861" cy="391861"/>
              </a:xfrm>
              <a:prstGeom prst="rect">
                <a:avLst/>
              </a:prstGeom>
            </p:spPr>
          </p:pic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4FF8CC3B-7DE5-45F3-B34D-986CA6CF6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80499" y="1394180"/>
                <a:ext cx="358067" cy="358067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68F10A9-9870-4F84-B664-1CF30435A60B}"/>
                  </a:ext>
                </a:extLst>
              </p:cNvPr>
              <p:cNvGrpSpPr/>
              <p:nvPr/>
            </p:nvGrpSpPr>
            <p:grpSpPr>
              <a:xfrm>
                <a:off x="4745392" y="2786612"/>
                <a:ext cx="3042915" cy="2446256"/>
                <a:chOff x="4776198" y="2786612"/>
                <a:chExt cx="3042915" cy="2446256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5E9C9DC5-E76E-4C47-A542-4D4A5839118E}"/>
                    </a:ext>
                  </a:extLst>
                </p:cNvPr>
                <p:cNvSpPr/>
                <p:nvPr/>
              </p:nvSpPr>
              <p:spPr>
                <a:xfrm>
                  <a:off x="5322428" y="2843939"/>
                  <a:ext cx="20028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CN" sz="1400" dirty="0">
                      <a:solidFill>
                        <a:schemeClr val="tx2"/>
                      </a:solidFill>
                    </a:rPr>
                    <a:t>This text is an example</a:t>
                  </a: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A8F36167-EBC2-4C29-9ED6-71B77E01CAFB}"/>
                    </a:ext>
                  </a:extLst>
                </p:cNvPr>
                <p:cNvSpPr/>
                <p:nvPr/>
              </p:nvSpPr>
              <p:spPr>
                <a:xfrm>
                  <a:off x="5322427" y="3531719"/>
                  <a:ext cx="199080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CN" sz="1400" dirty="0">
                      <a:solidFill>
                        <a:schemeClr val="tx2"/>
                      </a:solidFill>
                    </a:rPr>
                    <a:t>This text is an example</a:t>
                  </a: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F45DEEA-E12C-43CD-923B-5104A10EA019}"/>
                    </a:ext>
                  </a:extLst>
                </p:cNvPr>
                <p:cNvSpPr/>
                <p:nvPr/>
              </p:nvSpPr>
              <p:spPr>
                <a:xfrm>
                  <a:off x="5322428" y="4212128"/>
                  <a:ext cx="221407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CN" sz="1400" dirty="0">
                      <a:solidFill>
                        <a:schemeClr val="tx2"/>
                      </a:solidFill>
                    </a:rPr>
                    <a:t>This text is an example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39A6B9F-C168-4DE4-A250-B0248C41BDC2}"/>
                    </a:ext>
                  </a:extLst>
                </p:cNvPr>
                <p:cNvSpPr/>
                <p:nvPr/>
              </p:nvSpPr>
              <p:spPr>
                <a:xfrm>
                  <a:off x="5322428" y="4894633"/>
                  <a:ext cx="249668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CN" sz="1400" dirty="0">
                      <a:solidFill>
                        <a:schemeClr val="tx2"/>
                      </a:solidFill>
                    </a:rPr>
                    <a:t>This text is an example</a:t>
                  </a:r>
                </a:p>
              </p:txBody>
            </p:sp>
            <p:pic>
              <p:nvPicPr>
                <p:cNvPr id="70" name="Graphic 69">
                  <a:extLst>
                    <a:ext uri="{FF2B5EF4-FFF2-40B4-BE49-F238E27FC236}">
                      <a16:creationId xmlns:a16="http://schemas.microsoft.com/office/drawing/2014/main" id="{6199534E-426F-4427-8D1F-84CC068DC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xmlns="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6198" y="4132543"/>
                  <a:ext cx="430615" cy="430615"/>
                </a:xfrm>
                <a:prstGeom prst="rect">
                  <a:avLst/>
                </a:prstGeom>
              </p:spPr>
            </p:pic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C919ACE4-85FD-4DE7-BF81-9B6997C35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xmlns="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6932" y="2786612"/>
                  <a:ext cx="389148" cy="422430"/>
                </a:xfrm>
                <a:prstGeom prst="rect">
                  <a:avLst/>
                </a:prstGeom>
              </p:spPr>
            </p:pic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78353DAB-A5F1-4DF2-852C-2F28EF15D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4863" y="4819583"/>
                  <a:ext cx="413285" cy="41328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DD5F1AB5-09B8-4655-B589-8C7CF7BFEB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4863" y="3462833"/>
                  <a:ext cx="413285" cy="413285"/>
                </a:xfrm>
                <a:prstGeom prst="rect">
                  <a:avLst/>
                </a:prstGeom>
              </p:spPr>
            </p:pic>
          </p:grpSp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6BA3E67C-247D-4741-ACA0-BD34D5F40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8263321" y="4802738"/>
                <a:ext cx="430350" cy="430350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67A4C4D6-E1B2-44B4-878C-26C5FBE1B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8258505" y="4140586"/>
                <a:ext cx="430452" cy="422431"/>
              </a:xfrm>
              <a:prstGeom prst="rect">
                <a:avLst/>
              </a:prstGeom>
            </p:spPr>
          </p:pic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3C2BE364-38B7-4978-BE2F-16A209DFD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xmlns="" r:embed="rId30"/>
                  </a:ext>
                </a:extLst>
              </a:blip>
              <a:stretch>
                <a:fillRect/>
              </a:stretch>
            </p:blipFill>
            <p:spPr>
              <a:xfrm>
                <a:off x="8265863" y="3459962"/>
                <a:ext cx="425458" cy="430615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B05523AA-0A5E-422C-83D8-AFD876C58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p:blipFill>
            <p:spPr>
              <a:xfrm>
                <a:off x="8223413" y="2787524"/>
                <a:ext cx="495768" cy="422429"/>
              </a:xfrm>
              <a:prstGeom prst="rect">
                <a:avLst/>
              </a:prstGeom>
            </p:spPr>
          </p:pic>
        </p:grp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DD5D7CA-65FE-49CA-B131-76D5D4B3747F}"/>
              </a:ext>
            </a:extLst>
          </p:cNvPr>
          <p:cNvSpPr/>
          <p:nvPr/>
        </p:nvSpPr>
        <p:spPr>
          <a:xfrm flipH="1">
            <a:off x="551733" y="573836"/>
            <a:ext cx="422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04743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AD1F18-BF7C-4E51-82A3-F868F1FD1759}"/>
              </a:ext>
            </a:extLst>
          </p:cNvPr>
          <p:cNvSpPr/>
          <p:nvPr/>
        </p:nvSpPr>
        <p:spPr>
          <a:xfrm>
            <a:off x="536511" y="2550099"/>
            <a:ext cx="50737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cs typeface="+mj-cs"/>
              </a:rPr>
              <a:t>Thank you</a:t>
            </a:r>
            <a:endParaRPr lang="ar-SA" sz="6000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614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42373" y="2072079"/>
            <a:ext cx="3565321" cy="2583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81115-3BE3-4798-8958-09F34F540E5F}"/>
              </a:ext>
            </a:extLst>
          </p:cNvPr>
          <p:cNvSpPr/>
          <p:nvPr/>
        </p:nvSpPr>
        <p:spPr>
          <a:xfrm>
            <a:off x="401071" y="1212717"/>
            <a:ext cx="68050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Premium 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paid by the customer is the major revenue source for insurance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companies</a:t>
            </a:r>
          </a:p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Default in premium payments results in significant revenue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losses</a:t>
            </a:r>
          </a:p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Insurance 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companies would like to know upfront which type of customers would default premium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payments</a:t>
            </a:r>
          </a:p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Who is likely to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default?</a:t>
            </a:r>
            <a:endParaRPr lang="en-US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5" y="2122413"/>
            <a:ext cx="3426072" cy="24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AD1F18-BF7C-4E51-82A3-F868F1FD1759}"/>
              </a:ext>
            </a:extLst>
          </p:cNvPr>
          <p:cNvSpPr/>
          <p:nvPr/>
        </p:nvSpPr>
        <p:spPr>
          <a:xfrm>
            <a:off x="536511" y="1826199"/>
            <a:ext cx="53689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+mj-cs"/>
              </a:rPr>
              <a:t>THIS IS AN EXAMPLE OF SLOGAN OR QUOTE</a:t>
            </a:r>
            <a:endParaRPr lang="ar-SA" sz="4800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2972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6E49CC2-B4A6-4751-849C-864950021DF7}"/>
              </a:ext>
            </a:extLst>
          </p:cNvPr>
          <p:cNvSpPr txBox="1"/>
          <p:nvPr/>
        </p:nvSpPr>
        <p:spPr>
          <a:xfrm flipH="1">
            <a:off x="1637788" y="902326"/>
            <a:ext cx="48963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I would like to get your </a:t>
            </a:r>
            <a:r>
              <a:rPr lang="en-US" sz="2400" dirty="0">
                <a:solidFill>
                  <a:schemeClr val="accent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feedback</a:t>
            </a:r>
            <a:r>
              <a:rPr lang="en-US" sz="2400" dirty="0">
                <a:solidFill>
                  <a:srgbClr val="00206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on todays meeting through Elmer app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7601B6-E495-4FC8-9067-5A0E1738CA6E}"/>
              </a:ext>
            </a:extLst>
          </p:cNvPr>
          <p:cNvGrpSpPr/>
          <p:nvPr/>
        </p:nvGrpSpPr>
        <p:grpSpPr>
          <a:xfrm flipH="1">
            <a:off x="4199094" y="3375660"/>
            <a:ext cx="1680688" cy="1680688"/>
            <a:chOff x="5052419" y="7002780"/>
            <a:chExt cx="1905000" cy="1905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9AFE4C-2904-4924-9A68-214BBD2A7790}"/>
                </a:ext>
              </a:extLst>
            </p:cNvPr>
            <p:cNvSpPr/>
            <p:nvPr/>
          </p:nvSpPr>
          <p:spPr>
            <a:xfrm>
              <a:off x="5052419" y="7002780"/>
              <a:ext cx="1905000" cy="1905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F83676E-02E7-49BC-81CC-5A5D32E1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052419" y="7002780"/>
              <a:ext cx="1905000" cy="1905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D176DD-EDA5-4BA5-BB3B-9F927BAD678F}"/>
              </a:ext>
            </a:extLst>
          </p:cNvPr>
          <p:cNvGrpSpPr/>
          <p:nvPr/>
        </p:nvGrpSpPr>
        <p:grpSpPr>
          <a:xfrm flipH="1">
            <a:off x="1751594" y="3375660"/>
            <a:ext cx="1680688" cy="1680688"/>
            <a:chOff x="2984306" y="7002780"/>
            <a:chExt cx="1905000" cy="1905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1FFE23-4737-4D4A-AB1A-46C7508BBAAF}"/>
                </a:ext>
              </a:extLst>
            </p:cNvPr>
            <p:cNvSpPr/>
            <p:nvPr/>
          </p:nvSpPr>
          <p:spPr>
            <a:xfrm>
              <a:off x="2984306" y="7002780"/>
              <a:ext cx="1905000" cy="1905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B4A872B-6FDB-455D-B633-A547F8D8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984306" y="7002780"/>
              <a:ext cx="1905000" cy="1905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25F46B1-876C-4DFD-85C6-6DF40B4FEE25}"/>
              </a:ext>
            </a:extLst>
          </p:cNvPr>
          <p:cNvSpPr txBox="1"/>
          <p:nvPr/>
        </p:nvSpPr>
        <p:spPr>
          <a:xfrm flipH="1">
            <a:off x="1637788" y="2071742"/>
            <a:ext cx="48963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9B278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Download it Now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56B086-B519-44B8-9336-6BC18D561C32}"/>
              </a:ext>
            </a:extLst>
          </p:cNvPr>
          <p:cNvGrpSpPr/>
          <p:nvPr/>
        </p:nvGrpSpPr>
        <p:grpSpPr>
          <a:xfrm flipH="1">
            <a:off x="7605304" y="826147"/>
            <a:ext cx="2644108" cy="5205706"/>
            <a:chOff x="8399064" y="725986"/>
            <a:chExt cx="2644108" cy="52057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AE8F31-DB68-4342-A036-5DC73A517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1506" y="868680"/>
              <a:ext cx="2261062" cy="491590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EB371A-FBE1-4E35-A456-5F4C8A9CC982}"/>
                </a:ext>
              </a:extLst>
            </p:cNvPr>
            <p:cNvSpPr txBox="1"/>
            <p:nvPr/>
          </p:nvSpPr>
          <p:spPr>
            <a:xfrm flipH="1">
              <a:off x="9327699" y="2519436"/>
              <a:ext cx="146688" cy="236994"/>
            </a:xfrm>
            <a:prstGeom prst="rect">
              <a:avLst/>
            </a:prstGeom>
            <a:solidFill>
              <a:srgbClr val="2A6DB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700" dirty="0">
                  <a:solidFill>
                    <a:schemeClr val="bg1"/>
                  </a:solidFill>
                </a:rPr>
                <a:t>0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395611-87FB-43B9-B911-0B7368A3F777}"/>
                </a:ext>
              </a:extLst>
            </p:cNvPr>
            <p:cNvSpPr txBox="1"/>
            <p:nvPr/>
          </p:nvSpPr>
          <p:spPr>
            <a:xfrm flipH="1">
              <a:off x="9882530" y="2519436"/>
              <a:ext cx="146688" cy="236994"/>
            </a:xfrm>
            <a:prstGeom prst="rect">
              <a:avLst/>
            </a:prstGeom>
            <a:solidFill>
              <a:srgbClr val="2A6DB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700" dirty="0">
                  <a:solidFill>
                    <a:schemeClr val="bg1"/>
                  </a:solidFill>
                </a:rPr>
                <a:t>2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E16177-CEDE-4DB3-9832-E6F8A3E54208}"/>
                </a:ext>
              </a:extLst>
            </p:cNvPr>
            <p:cNvSpPr/>
            <p:nvPr/>
          </p:nvSpPr>
          <p:spPr>
            <a:xfrm flipH="1">
              <a:off x="8601506" y="860572"/>
              <a:ext cx="2261061" cy="181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54BE5E1-F5F5-4270-9DEE-F7DC55E6DB5C}"/>
                </a:ext>
              </a:extLst>
            </p:cNvPr>
            <p:cNvSpPr/>
            <p:nvPr/>
          </p:nvSpPr>
          <p:spPr>
            <a:xfrm>
              <a:off x="10445016" y="3020419"/>
              <a:ext cx="308422" cy="3084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ED810B-C736-4EF7-8758-A3A1B9198BB0}"/>
                </a:ext>
              </a:extLst>
            </p:cNvPr>
            <p:cNvSpPr txBox="1"/>
            <p:nvPr/>
          </p:nvSpPr>
          <p:spPr>
            <a:xfrm>
              <a:off x="9562823" y="3101710"/>
              <a:ext cx="782265" cy="1231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800" dirty="0">
                  <a:solidFill>
                    <a:schemeClr val="accent3"/>
                  </a:solidFill>
                </a:rPr>
                <a:t>Ahmed Abduallah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A504-4885-4FC1-BFB1-78F3F7FF8ACC}"/>
                </a:ext>
              </a:extLst>
            </p:cNvPr>
            <p:cNvSpPr/>
            <p:nvPr/>
          </p:nvSpPr>
          <p:spPr>
            <a:xfrm>
              <a:off x="8710635" y="3413456"/>
              <a:ext cx="2042804" cy="282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C02DB9-49E7-45DB-8C32-9C53CD4C54D2}"/>
                </a:ext>
              </a:extLst>
            </p:cNvPr>
            <p:cNvSpPr txBox="1"/>
            <p:nvPr/>
          </p:nvSpPr>
          <p:spPr>
            <a:xfrm>
              <a:off x="9211327" y="3349116"/>
              <a:ext cx="1133761" cy="9233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rtl="1"/>
              <a:r>
                <a:rPr lang="en-US" sz="600" dirty="0">
                  <a:solidFill>
                    <a:schemeClr val="tx2"/>
                  </a:solidFill>
                </a:rPr>
                <a:t>Wonderful presentation!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C0B927-AFB3-4FC9-85EC-B8B2F422D009}"/>
                </a:ext>
              </a:extLst>
            </p:cNvPr>
            <p:cNvSpPr txBox="1"/>
            <p:nvPr/>
          </p:nvSpPr>
          <p:spPr>
            <a:xfrm>
              <a:off x="8739716" y="3129055"/>
              <a:ext cx="330219" cy="769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bg1">
                      <a:lumMod val="75000"/>
                    </a:schemeClr>
                  </a:solidFill>
                </a:rPr>
                <a:t>11-06-2019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876BE3-D73C-418A-AEFD-3280FA1DBF48}"/>
                </a:ext>
              </a:extLst>
            </p:cNvPr>
            <p:cNvGrpSpPr/>
            <p:nvPr/>
          </p:nvGrpSpPr>
          <p:grpSpPr>
            <a:xfrm>
              <a:off x="8710635" y="3801302"/>
              <a:ext cx="2042804" cy="675115"/>
              <a:chOff x="1564895" y="3097224"/>
              <a:chExt cx="1724406" cy="5698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355E529-8055-4F58-90F4-3BCD75FE6EBC}"/>
                  </a:ext>
                </a:extLst>
              </p:cNvPr>
              <p:cNvSpPr/>
              <p:nvPr/>
            </p:nvSpPr>
            <p:spPr>
              <a:xfrm>
                <a:off x="3028950" y="3097224"/>
                <a:ext cx="260350" cy="2603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412487-2E87-42D2-AD09-8CC66694E97D}"/>
                  </a:ext>
                </a:extLst>
              </p:cNvPr>
              <p:cNvSpPr txBox="1"/>
              <p:nvPr/>
            </p:nvSpPr>
            <p:spPr>
              <a:xfrm>
                <a:off x="2299143" y="3165844"/>
                <a:ext cx="645455" cy="103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800" dirty="0">
                    <a:solidFill>
                      <a:schemeClr val="accent4"/>
                    </a:solidFill>
                  </a:rPr>
                  <a:t>Saad Mohammed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4B6104-A53C-48F2-AF98-978F4124E392}"/>
                  </a:ext>
                </a:extLst>
              </p:cNvPr>
              <p:cNvSpPr/>
              <p:nvPr/>
            </p:nvSpPr>
            <p:spPr>
              <a:xfrm>
                <a:off x="1564895" y="3429000"/>
                <a:ext cx="1724406" cy="238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2E1222-6B1C-479E-9115-DC99F95BC4E4}"/>
                  </a:ext>
                </a:extLst>
              </p:cNvPr>
              <p:cNvSpPr txBox="1"/>
              <p:nvPr/>
            </p:nvSpPr>
            <p:spPr>
              <a:xfrm>
                <a:off x="1987549" y="3374688"/>
                <a:ext cx="957049" cy="7794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rtl="1"/>
                <a:r>
                  <a:rPr lang="en-US" sz="600" dirty="0">
                    <a:solidFill>
                      <a:schemeClr val="tx2"/>
                    </a:solidFill>
                  </a:rPr>
                  <a:t>You did great!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0C395E-49BF-4A5F-AB72-9AFAFF438B07}"/>
                  </a:ext>
                </a:extLst>
              </p:cNvPr>
              <p:cNvSpPr txBox="1"/>
              <p:nvPr/>
            </p:nvSpPr>
            <p:spPr>
              <a:xfrm>
                <a:off x="1589443" y="3188927"/>
                <a:ext cx="278750" cy="64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dirty="0">
                    <a:solidFill>
                      <a:schemeClr val="bg1">
                        <a:lumMod val="75000"/>
                      </a:schemeClr>
                    </a:solidFill>
                  </a:rPr>
                  <a:t>11-06-2019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CB4D8D-ED1E-4ED1-8568-CDA8F931B3D8}"/>
                </a:ext>
              </a:extLst>
            </p:cNvPr>
            <p:cNvSpPr/>
            <p:nvPr/>
          </p:nvSpPr>
          <p:spPr>
            <a:xfrm>
              <a:off x="10462904" y="3823962"/>
              <a:ext cx="2680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</a:t>
              </a:r>
            </a:p>
          </p:txBody>
        </p:sp>
        <p:pic>
          <p:nvPicPr>
            <p:cNvPr id="64" name="Image" descr="Image">
              <a:extLst>
                <a:ext uri="{FF2B5EF4-FFF2-40B4-BE49-F238E27FC236}">
                  <a16:creationId xmlns:a16="http://schemas.microsoft.com/office/drawing/2014/main" id="{A7EDE72A-11B1-4766-948A-E5DC34CE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9064" y="725986"/>
              <a:ext cx="2644108" cy="520570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DCF88740-D8B2-42B8-9023-A79EEE7D7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077449" y="5171194"/>
            <a:ext cx="1921398" cy="569303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E92CDBB-706C-4D3E-9AFA-177D31889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37984" y="5171193"/>
            <a:ext cx="1707909" cy="5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68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AFA85-B29D-4CDC-BAA1-36E3201297A5}"/>
              </a:ext>
            </a:extLst>
          </p:cNvPr>
          <p:cNvGrpSpPr/>
          <p:nvPr/>
        </p:nvGrpSpPr>
        <p:grpSpPr>
          <a:xfrm flipH="1">
            <a:off x="3592809" y="2016935"/>
            <a:ext cx="558799" cy="339102"/>
            <a:chOff x="8445337" y="2016935"/>
            <a:chExt cx="558799" cy="339102"/>
          </a:xfrm>
        </p:grpSpPr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1799CF1C-5722-4B4E-AB4E-80229DF0E668}"/>
                </a:ext>
              </a:extLst>
            </p:cNvPr>
            <p:cNvSpPr/>
            <p:nvPr/>
          </p:nvSpPr>
          <p:spPr>
            <a:xfrm>
              <a:off x="8445337" y="2034445"/>
              <a:ext cx="558799" cy="321592"/>
            </a:xfrm>
            <a:prstGeom prst="flowChartInputOutpu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6F8103-2548-4C77-823D-F70053FB651D}"/>
                </a:ext>
              </a:extLst>
            </p:cNvPr>
            <p:cNvSpPr txBox="1"/>
            <p:nvPr/>
          </p:nvSpPr>
          <p:spPr>
            <a:xfrm>
              <a:off x="8633300" y="201693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ar-SA" sz="1600" dirty="0">
                  <a:solidFill>
                    <a:schemeClr val="bg1"/>
                  </a:solidFill>
                </a:rPr>
                <a:t>2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B922CC5-38CB-4AF0-8E23-4F23331F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41" y="2020856"/>
            <a:ext cx="1620723" cy="3523706"/>
          </a:xfrm>
          <a:prstGeom prst="rect">
            <a:avLst/>
          </a:pr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21452AE-2C3F-45BE-A571-D4FA2998A630}"/>
              </a:ext>
            </a:extLst>
          </p:cNvPr>
          <p:cNvSpPr/>
          <p:nvPr/>
        </p:nvSpPr>
        <p:spPr>
          <a:xfrm flipH="1">
            <a:off x="4064191" y="2021237"/>
            <a:ext cx="1622659" cy="3523325"/>
          </a:xfrm>
          <a:custGeom>
            <a:avLst/>
            <a:gdLst>
              <a:gd name="connsiteX0" fmla="*/ 0 w 1700152"/>
              <a:gd name="connsiteY0" fmla="*/ 0 h 3691588"/>
              <a:gd name="connsiteX1" fmla="*/ 1700152 w 1700152"/>
              <a:gd name="connsiteY1" fmla="*/ 0 h 3691588"/>
              <a:gd name="connsiteX2" fmla="*/ 1700152 w 1700152"/>
              <a:gd name="connsiteY2" fmla="*/ 3691588 h 3691588"/>
              <a:gd name="connsiteX3" fmla="*/ 0 w 1700152"/>
              <a:gd name="connsiteY3" fmla="*/ 3691588 h 3691588"/>
              <a:gd name="connsiteX4" fmla="*/ 0 w 1700152"/>
              <a:gd name="connsiteY4" fmla="*/ 3412292 h 3691588"/>
              <a:gd name="connsiteX5" fmla="*/ 27015 w 1700152"/>
              <a:gd name="connsiteY5" fmla="*/ 3452361 h 3691588"/>
              <a:gd name="connsiteX6" fmla="*/ 177035 w 1700152"/>
              <a:gd name="connsiteY6" fmla="*/ 3514501 h 3691588"/>
              <a:gd name="connsiteX7" fmla="*/ 389195 w 1700152"/>
              <a:gd name="connsiteY7" fmla="*/ 3302341 h 3691588"/>
              <a:gd name="connsiteX8" fmla="*/ 177035 w 1700152"/>
              <a:gd name="connsiteY8" fmla="*/ 3090181 h 3691588"/>
              <a:gd name="connsiteX9" fmla="*/ 27015 w 1700152"/>
              <a:gd name="connsiteY9" fmla="*/ 3152321 h 3691588"/>
              <a:gd name="connsiteX10" fmla="*/ 0 w 1700152"/>
              <a:gd name="connsiteY10" fmla="*/ 3192391 h 3691588"/>
              <a:gd name="connsiteX11" fmla="*/ 0 w 1700152"/>
              <a:gd name="connsiteY11" fmla="*/ 0 h 369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00152" h="3691588">
                <a:moveTo>
                  <a:pt x="0" y="0"/>
                </a:moveTo>
                <a:lnTo>
                  <a:pt x="1700152" y="0"/>
                </a:lnTo>
                <a:lnTo>
                  <a:pt x="1700152" y="3691588"/>
                </a:lnTo>
                <a:lnTo>
                  <a:pt x="0" y="3691588"/>
                </a:lnTo>
                <a:lnTo>
                  <a:pt x="0" y="3412292"/>
                </a:lnTo>
                <a:lnTo>
                  <a:pt x="27015" y="3452361"/>
                </a:lnTo>
                <a:cubicBezTo>
                  <a:pt x="65409" y="3490754"/>
                  <a:pt x="118449" y="3514501"/>
                  <a:pt x="177035" y="3514501"/>
                </a:cubicBezTo>
                <a:cubicBezTo>
                  <a:pt x="294208" y="3514501"/>
                  <a:pt x="389195" y="3419514"/>
                  <a:pt x="389195" y="3302341"/>
                </a:cubicBezTo>
                <a:cubicBezTo>
                  <a:pt x="389195" y="3185168"/>
                  <a:pt x="294208" y="3090181"/>
                  <a:pt x="177035" y="3090181"/>
                </a:cubicBezTo>
                <a:cubicBezTo>
                  <a:pt x="118449" y="3090181"/>
                  <a:pt x="65409" y="3113928"/>
                  <a:pt x="27015" y="3152321"/>
                </a:cubicBezTo>
                <a:lnTo>
                  <a:pt x="0" y="31923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34C9E1-6616-4B50-9426-5055F6A968E3}"/>
              </a:ext>
            </a:extLst>
          </p:cNvPr>
          <p:cNvSpPr txBox="1"/>
          <p:nvPr/>
        </p:nvSpPr>
        <p:spPr>
          <a:xfrm flipH="1">
            <a:off x="6669264" y="1311822"/>
            <a:ext cx="16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chemeClr val="accent3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Search for presenter name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C5F27C-90B4-404E-AADF-25D137916951}"/>
              </a:ext>
            </a:extLst>
          </p:cNvPr>
          <p:cNvSpPr txBox="1"/>
          <p:nvPr/>
        </p:nvSpPr>
        <p:spPr>
          <a:xfrm flipH="1">
            <a:off x="3926743" y="1546820"/>
            <a:ext cx="189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chemeClr val="accent3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Add presenter name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C29D32-7FAC-4028-BC04-AC75884EDCA2}"/>
              </a:ext>
            </a:extLst>
          </p:cNvPr>
          <p:cNvSpPr/>
          <p:nvPr/>
        </p:nvSpPr>
        <p:spPr>
          <a:xfrm>
            <a:off x="4064190" y="2016935"/>
            <a:ext cx="1622660" cy="130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AF594E-B7C5-45FC-AAA8-F2F1B5526050}"/>
              </a:ext>
            </a:extLst>
          </p:cNvPr>
          <p:cNvSpPr/>
          <p:nvPr/>
        </p:nvSpPr>
        <p:spPr>
          <a:xfrm flipH="1">
            <a:off x="551732" y="573836"/>
            <a:ext cx="5129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7030A0"/>
              </a:buClr>
              <a:buSzPct val="120000"/>
              <a:defRPr/>
            </a:pPr>
            <a:r>
              <a:rPr lang="en-US" sz="3200" dirty="0">
                <a:solidFill>
                  <a:schemeClr val="accent4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How to Feedback</a:t>
            </a:r>
          </a:p>
        </p:txBody>
      </p:sp>
      <p:pic>
        <p:nvPicPr>
          <p:cNvPr id="42" name="Image" descr="Image">
            <a:extLst>
              <a:ext uri="{FF2B5EF4-FFF2-40B4-BE49-F238E27FC236}">
                <a16:creationId xmlns:a16="http://schemas.microsoft.com/office/drawing/2014/main" id="{D33E580C-917B-4C49-A316-247FD7B7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6743" y="1920350"/>
            <a:ext cx="1897555" cy="37358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AD8242-9D2B-442E-868D-8047BE4F1FDE}"/>
              </a:ext>
            </a:extLst>
          </p:cNvPr>
          <p:cNvGrpSpPr/>
          <p:nvPr/>
        </p:nvGrpSpPr>
        <p:grpSpPr>
          <a:xfrm>
            <a:off x="1070840" y="1546820"/>
            <a:ext cx="2239593" cy="3997740"/>
            <a:chOff x="1070840" y="1546820"/>
            <a:chExt cx="2239593" cy="3997740"/>
          </a:xfrm>
        </p:grpSpPr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157ACA1C-E167-473C-A75E-96B8086C81BE}"/>
                </a:ext>
              </a:extLst>
            </p:cNvPr>
            <p:cNvSpPr/>
            <p:nvPr/>
          </p:nvSpPr>
          <p:spPr>
            <a:xfrm flipH="1">
              <a:off x="1070840" y="2034446"/>
              <a:ext cx="558799" cy="321592"/>
            </a:xfrm>
            <a:prstGeom prst="flowChartInputOutpu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ABBF60-A3B0-4C6D-AAE7-FAD78152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526" y="2028714"/>
              <a:ext cx="1638300" cy="35158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F13038-23CF-46E4-861B-A78915DB09F7}"/>
                </a:ext>
              </a:extLst>
            </p:cNvPr>
            <p:cNvSpPr txBox="1"/>
            <p:nvPr/>
          </p:nvSpPr>
          <p:spPr>
            <a:xfrm flipH="1">
              <a:off x="1147421" y="201693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ar-SA" sz="1600">
                  <a:solidFill>
                    <a:schemeClr val="bg1"/>
                  </a:solidFill>
                </a:rPr>
                <a:t>1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E49CC2-B4A6-4751-849C-864950021DF7}"/>
                </a:ext>
              </a:extLst>
            </p:cNvPr>
            <p:cNvSpPr txBox="1"/>
            <p:nvPr/>
          </p:nvSpPr>
          <p:spPr>
            <a:xfrm>
              <a:off x="1412878" y="1546820"/>
              <a:ext cx="1897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400" dirty="0">
                  <a:solidFill>
                    <a:schemeClr val="accent3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Choose “Feedback”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DFF70B2-511E-4B13-8609-AA9680BA29DF}"/>
                </a:ext>
              </a:extLst>
            </p:cNvPr>
            <p:cNvSpPr/>
            <p:nvPr/>
          </p:nvSpPr>
          <p:spPr>
            <a:xfrm>
              <a:off x="1533527" y="2016935"/>
              <a:ext cx="1638300" cy="13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AF6CA4-8E87-43EF-B3BC-76E83F20F70E}"/>
              </a:ext>
            </a:extLst>
          </p:cNvPr>
          <p:cNvGrpSpPr/>
          <p:nvPr/>
        </p:nvGrpSpPr>
        <p:grpSpPr>
          <a:xfrm>
            <a:off x="6193159" y="1914240"/>
            <a:ext cx="2240175" cy="4212035"/>
            <a:chOff x="6193159" y="1914240"/>
            <a:chExt cx="2240175" cy="42120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83B714-8320-47B5-99CD-D1955E88EF85}"/>
                </a:ext>
              </a:extLst>
            </p:cNvPr>
            <p:cNvGrpSpPr/>
            <p:nvPr/>
          </p:nvGrpSpPr>
          <p:grpSpPr>
            <a:xfrm>
              <a:off x="6193159" y="2016935"/>
              <a:ext cx="558799" cy="339896"/>
              <a:chOff x="6193159" y="2016935"/>
              <a:chExt cx="558799" cy="339896"/>
            </a:xfrm>
          </p:grpSpPr>
          <p:sp>
            <p:nvSpPr>
              <p:cNvPr id="59" name="Flowchart: Data 58">
                <a:extLst>
                  <a:ext uri="{FF2B5EF4-FFF2-40B4-BE49-F238E27FC236}">
                    <a16:creationId xmlns:a16="http://schemas.microsoft.com/office/drawing/2014/main" id="{CF3ABA7D-23AC-4714-AF2A-73E45CB95BF0}"/>
                  </a:ext>
                </a:extLst>
              </p:cNvPr>
              <p:cNvSpPr/>
              <p:nvPr/>
            </p:nvSpPr>
            <p:spPr>
              <a:xfrm flipH="1">
                <a:off x="6193159" y="2035239"/>
                <a:ext cx="558799" cy="321592"/>
              </a:xfrm>
              <a:prstGeom prst="flowChartInputOutput">
                <a:avLst/>
              </a:prstGeom>
              <a:solidFill>
                <a:schemeClr val="accent3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369BCC-4C18-48A0-BEB6-54A11D5723FB}"/>
                  </a:ext>
                </a:extLst>
              </p:cNvPr>
              <p:cNvSpPr txBox="1"/>
              <p:nvPr/>
            </p:nvSpPr>
            <p:spPr>
              <a:xfrm flipH="1">
                <a:off x="6273459" y="2016935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ar-SA" sz="1600" dirty="0">
                    <a:solidFill>
                      <a:schemeClr val="bg1"/>
                    </a:solidFill>
                  </a:rPr>
                  <a:t>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B413A99-E896-49D7-B70A-F3AE780F8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265" y="2028713"/>
              <a:ext cx="1630583" cy="3515847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8B8DF6-D37C-4C6F-8A87-DF94763D12A7}"/>
                </a:ext>
              </a:extLst>
            </p:cNvPr>
            <p:cNvSpPr/>
            <p:nvPr/>
          </p:nvSpPr>
          <p:spPr>
            <a:xfrm flipH="1">
              <a:off x="6648137" y="2016935"/>
              <a:ext cx="1672838" cy="13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6884D9-4590-4BBA-AC0D-3A5D216D1AEB}"/>
                </a:ext>
              </a:extLst>
            </p:cNvPr>
            <p:cNvSpPr/>
            <p:nvPr/>
          </p:nvSpPr>
          <p:spPr>
            <a:xfrm flipH="1">
              <a:off x="6865797" y="5741554"/>
              <a:ext cx="1237518" cy="3847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Employee name</a:t>
              </a:r>
            </a:p>
            <a:p>
              <a:pPr algn="ctr"/>
              <a:r>
                <a:rPr lang="en-US" sz="1100" dirty="0">
                  <a:solidFill>
                    <a:schemeClr val="accent2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(As in Outlook)</a:t>
              </a:r>
            </a:p>
          </p:txBody>
        </p:sp>
        <p:pic>
          <p:nvPicPr>
            <p:cNvPr id="90" name="Image" descr="Image">
              <a:extLst>
                <a:ext uri="{FF2B5EF4-FFF2-40B4-BE49-F238E27FC236}">
                  <a16:creationId xmlns:a16="http://schemas.microsoft.com/office/drawing/2014/main" id="{C7EA3EA7-DD84-4750-9DA8-81ED0095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5779" y="1914240"/>
              <a:ext cx="1897555" cy="373589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A89EE-695B-4472-8A3C-BC5D80D7079F}"/>
              </a:ext>
            </a:extLst>
          </p:cNvPr>
          <p:cNvGrpSpPr/>
          <p:nvPr/>
        </p:nvGrpSpPr>
        <p:grpSpPr>
          <a:xfrm>
            <a:off x="8736146" y="1311822"/>
            <a:ext cx="2237509" cy="4338314"/>
            <a:chOff x="8736146" y="1311822"/>
            <a:chExt cx="2237509" cy="4338314"/>
          </a:xfrm>
        </p:grpSpPr>
        <p:sp>
          <p:nvSpPr>
            <p:cNvPr id="60" name="Flowchart: Data 59">
              <a:extLst>
                <a:ext uri="{FF2B5EF4-FFF2-40B4-BE49-F238E27FC236}">
                  <a16:creationId xmlns:a16="http://schemas.microsoft.com/office/drawing/2014/main" id="{AA3C4A48-BB18-4DE6-B0E2-0C76545873D8}"/>
                </a:ext>
              </a:extLst>
            </p:cNvPr>
            <p:cNvSpPr/>
            <p:nvPr/>
          </p:nvSpPr>
          <p:spPr>
            <a:xfrm flipH="1">
              <a:off x="8736146" y="2016935"/>
              <a:ext cx="558799" cy="321592"/>
            </a:xfrm>
            <a:prstGeom prst="flowChartInputOutpu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9B3D90C-BC77-42AA-A92D-A6EC28645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546" y="2020856"/>
              <a:ext cx="1622661" cy="3523704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52FF0FB-FD8F-4BD0-BBD1-0CA9667F87C3}"/>
                </a:ext>
              </a:extLst>
            </p:cNvPr>
            <p:cNvSpPr txBox="1"/>
            <p:nvPr/>
          </p:nvSpPr>
          <p:spPr>
            <a:xfrm flipH="1">
              <a:off x="8828664" y="2020856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ar-SA" sz="1400" dirty="0">
                  <a:solidFill>
                    <a:schemeClr val="bg1"/>
                  </a:solidFill>
                </a:rPr>
                <a:t>4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67D4604-9E78-46C7-9FA9-7A8ED4F1ED99}"/>
                </a:ext>
              </a:extLst>
            </p:cNvPr>
            <p:cNvSpPr txBox="1"/>
            <p:nvPr/>
          </p:nvSpPr>
          <p:spPr>
            <a:xfrm flipH="1">
              <a:off x="9076099" y="1311822"/>
              <a:ext cx="18975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400" dirty="0">
                  <a:solidFill>
                    <a:schemeClr val="accent3"/>
                  </a:solidFill>
                  <a:latin typeface="DIN Next LT Arabic" panose="020B0503020203050203" pitchFamily="34" charset="-78"/>
                  <a:cs typeface="DIN Next LT Arabic" panose="020B0503020203050203" pitchFamily="34" charset="-78"/>
                </a:rPr>
                <a:t>Choose general from Elm values field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022F1BD-BF67-464E-A59D-CA09E4E99023}"/>
                </a:ext>
              </a:extLst>
            </p:cNvPr>
            <p:cNvSpPr/>
            <p:nvPr/>
          </p:nvSpPr>
          <p:spPr>
            <a:xfrm flipH="1">
              <a:off x="9213547" y="2010825"/>
              <a:ext cx="1622660" cy="13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Image" descr="Image">
              <a:extLst>
                <a:ext uri="{FF2B5EF4-FFF2-40B4-BE49-F238E27FC236}">
                  <a16:creationId xmlns:a16="http://schemas.microsoft.com/office/drawing/2014/main" id="{5731774D-FDFD-433E-BB5E-33C5544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100" y="1914240"/>
              <a:ext cx="1897555" cy="373589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94" name="Image" descr="Image">
            <a:extLst>
              <a:ext uri="{FF2B5EF4-FFF2-40B4-BE49-F238E27FC236}">
                <a16:creationId xmlns:a16="http://schemas.microsoft.com/office/drawing/2014/main" id="{FD37C938-7F5A-4F4B-B2CC-DBC52AEE2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12878" y="1920350"/>
            <a:ext cx="1897555" cy="3735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944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rem ipsum dolor sit amet, consectetur adipiscing elit, sed do eiusmod tempor. Lorem ipsum dolor sit amet, consectetur adipiscing elit, sed do eiusmod tempor.">
            <a:extLst>
              <a:ext uri="{FF2B5EF4-FFF2-40B4-BE49-F238E27FC236}">
                <a16:creationId xmlns:a16="http://schemas.microsoft.com/office/drawing/2014/main" id="{A702EB27-8ACA-403C-BE41-C5FD9475438D}"/>
              </a:ext>
            </a:extLst>
          </p:cNvPr>
          <p:cNvSpPr txBox="1"/>
          <p:nvPr/>
        </p:nvSpPr>
        <p:spPr>
          <a:xfrm>
            <a:off x="1284430" y="3023840"/>
            <a:ext cx="5284150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1600" dirty="0">
                <a:solidFill>
                  <a:schemeClr val="tx2"/>
                </a:solidFill>
                <a:latin typeface="Agency FB" panose="020B0503020202020204" pitchFamily="34" charset="0"/>
              </a:rPr>
              <a:t>Insights Gathering from data we have</a:t>
            </a:r>
          </a:p>
        </p:txBody>
      </p:sp>
      <p:sp>
        <p:nvSpPr>
          <p:cNvPr id="5" name="the brown bicycle.">
            <a:extLst>
              <a:ext uri="{FF2B5EF4-FFF2-40B4-BE49-F238E27FC236}">
                <a16:creationId xmlns:a16="http://schemas.microsoft.com/office/drawing/2014/main" id="{D71B2787-1DE3-49BF-830B-773D8620F3BA}"/>
              </a:ext>
            </a:extLst>
          </p:cNvPr>
          <p:cNvSpPr txBox="1"/>
          <p:nvPr/>
        </p:nvSpPr>
        <p:spPr>
          <a:xfrm>
            <a:off x="1250874" y="2126971"/>
            <a:ext cx="5284150" cy="209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80000"/>
              </a:lnSpc>
              <a:defRPr sz="8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5400" dirty="0">
                <a:solidFill>
                  <a:schemeClr val="accent3"/>
                </a:solidFill>
                <a:latin typeface="Agency FB" panose="020B0503020202020204" pitchFamily="34" charset="0"/>
              </a:rPr>
              <a:t>Insights Gathering</a:t>
            </a:r>
          </a:p>
          <a:p>
            <a:endParaRPr lang="en-US" sz="5400"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42373" y="2072079"/>
            <a:ext cx="3565321" cy="2583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81115-3BE3-4798-8958-09F34F540E5F}"/>
              </a:ext>
            </a:extLst>
          </p:cNvPr>
          <p:cNvSpPr/>
          <p:nvPr/>
        </p:nvSpPr>
        <p:spPr>
          <a:xfrm>
            <a:off x="401071" y="1212717"/>
            <a:ext cx="68050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Premium 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paid by the customer is the major revenue source for insurance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companies</a:t>
            </a:r>
          </a:p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Default in premium payments results in significant revenue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losses</a:t>
            </a:r>
          </a:p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Insurance 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companies would like to know upfront which type of customers would default premium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payments</a:t>
            </a:r>
          </a:p>
          <a:p>
            <a:pPr marL="342900" indent="-342900">
              <a:lnSpc>
                <a:spcPts val="54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Who is likely to </a:t>
            </a:r>
            <a:r>
              <a:rPr lang="en-US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default?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5" y="2122413"/>
            <a:ext cx="3426072" cy="24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1E4BF93-7D36-444A-8892-42E3620FE65D}"/>
              </a:ext>
            </a:extLst>
          </p:cNvPr>
          <p:cNvGrpSpPr/>
          <p:nvPr/>
        </p:nvGrpSpPr>
        <p:grpSpPr>
          <a:xfrm>
            <a:off x="1474862" y="1386197"/>
            <a:ext cx="4621138" cy="3176194"/>
            <a:chOff x="487891" y="1733095"/>
            <a:chExt cx="4621138" cy="31761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081115-3BE3-4798-8958-09F34F540E5F}"/>
                </a:ext>
              </a:extLst>
            </p:cNvPr>
            <p:cNvSpPr/>
            <p:nvPr/>
          </p:nvSpPr>
          <p:spPr>
            <a:xfrm>
              <a:off x="487891" y="3480693"/>
              <a:ext cx="4621138" cy="1428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400" dirty="0">
                  <a:solidFill>
                    <a:schemeClr val="bg1"/>
                  </a:solidFill>
                </a:rPr>
                <a:t>Straight Lines with a small icon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27FEDC-F672-4FB2-9025-F1D34CBA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0075" y="1733095"/>
              <a:ext cx="1333954" cy="133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7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AC771F-700C-4CF9-A880-55B285AC0830}"/>
              </a:ext>
            </a:extLst>
          </p:cNvPr>
          <p:cNvGrpSpPr/>
          <p:nvPr/>
        </p:nvGrpSpPr>
        <p:grpSpPr>
          <a:xfrm>
            <a:off x="1474862" y="1778000"/>
            <a:ext cx="4621138" cy="3914691"/>
            <a:chOff x="487891" y="994598"/>
            <a:chExt cx="4621138" cy="3914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543C72-E230-4523-AC0E-53BCD4D9570C}"/>
                </a:ext>
              </a:extLst>
            </p:cNvPr>
            <p:cNvSpPr/>
            <p:nvPr/>
          </p:nvSpPr>
          <p:spPr>
            <a:xfrm>
              <a:off x="487891" y="3480693"/>
              <a:ext cx="4621138" cy="1428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400" dirty="0">
                  <a:solidFill>
                    <a:schemeClr val="bg1"/>
                  </a:solidFill>
                </a:rPr>
                <a:t>Straight Lines with a big icon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864411D-BAFD-4FE6-870D-98C74CA5F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00074" y="994598"/>
              <a:ext cx="2072451" cy="2072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70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41905D-3081-46B8-BC09-E53578BC0ABF}"/>
              </a:ext>
            </a:extLst>
          </p:cNvPr>
          <p:cNvGrpSpPr/>
          <p:nvPr/>
        </p:nvGrpSpPr>
        <p:grpSpPr>
          <a:xfrm>
            <a:off x="1144730" y="1459746"/>
            <a:ext cx="4247448" cy="3431937"/>
            <a:chOff x="1475707" y="1930768"/>
            <a:chExt cx="4247448" cy="3431937"/>
          </a:xfrm>
        </p:grpSpPr>
        <p:sp>
          <p:nvSpPr>
            <p:cNvPr id="6" name="Lorem ipsum dolor sit amet, consectetur adipiscing elit, sed do eiusmod tempor. Lorem ipsum dolor sit amet, consectetur adipiscing elit, sed do eiusmod tempor.">
              <a:extLst>
                <a:ext uri="{FF2B5EF4-FFF2-40B4-BE49-F238E27FC236}">
                  <a16:creationId xmlns:a16="http://schemas.microsoft.com/office/drawing/2014/main" id="{3158479B-7C76-4DC7-8571-84F32E9F0FB6}"/>
                </a:ext>
              </a:extLst>
            </p:cNvPr>
            <p:cNvSpPr txBox="1"/>
            <p:nvPr/>
          </p:nvSpPr>
          <p:spPr>
            <a:xfrm>
              <a:off x="1475707" y="4521449"/>
              <a:ext cx="4247448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justLow">
                <a:defRPr>
                  <a:solidFill>
                    <a:srgbClr val="FFFFFF"/>
                  </a:solidFill>
                </a:defRPr>
              </a:pPr>
              <a:r>
                <a:rPr lang="en-US" sz="1600" dirty="0">
                  <a:solidFill>
                    <a:schemeClr val="tx2"/>
                  </a:solidFill>
                </a:rPr>
                <a:t>This text is an example of a text that can be replaced in the same space this text was generated from the English text generator</a:t>
              </a:r>
            </a:p>
          </p:txBody>
        </p:sp>
        <p:sp>
          <p:nvSpPr>
            <p:cNvPr id="7" name="the brown bicycle.">
              <a:extLst>
                <a:ext uri="{FF2B5EF4-FFF2-40B4-BE49-F238E27FC236}">
                  <a16:creationId xmlns:a16="http://schemas.microsoft.com/office/drawing/2014/main" id="{2FBD9052-1B0E-48DD-BA33-70851D7E7CF8}"/>
                </a:ext>
              </a:extLst>
            </p:cNvPr>
            <p:cNvSpPr txBox="1"/>
            <p:nvPr/>
          </p:nvSpPr>
          <p:spPr>
            <a:xfrm>
              <a:off x="1475707" y="2267793"/>
              <a:ext cx="4247448" cy="20969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l">
                <a:lnSpc>
                  <a:spcPct val="80000"/>
                </a:lnSpc>
                <a:defRPr sz="8000" cap="all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 ExtraBold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blocks surface material</a:t>
              </a:r>
            </a:p>
          </p:txBody>
        </p:sp>
        <p:sp>
          <p:nvSpPr>
            <p:cNvPr id="8" name="introducing">
              <a:extLst>
                <a:ext uri="{FF2B5EF4-FFF2-40B4-BE49-F238E27FC236}">
                  <a16:creationId xmlns:a16="http://schemas.microsoft.com/office/drawing/2014/main" id="{309CA281-35F6-468E-8FC9-1692DBACDDDC}"/>
                </a:ext>
              </a:extLst>
            </p:cNvPr>
            <p:cNvSpPr txBox="1"/>
            <p:nvPr/>
          </p:nvSpPr>
          <p:spPr>
            <a:xfrm>
              <a:off x="1475707" y="1930768"/>
              <a:ext cx="4247448" cy="2756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lnSpc>
                  <a:spcPct val="100000"/>
                </a:lnSpc>
                <a:defRPr cap="all" spc="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sz="1100" dirty="0">
                  <a:solidFill>
                    <a:schemeClr val="accent3"/>
                  </a:solidFill>
                  <a:latin typeface="+mn-lt"/>
                </a:rPr>
                <a:t>Title Here</a:t>
              </a:r>
            </a:p>
          </p:txBody>
        </p:sp>
      </p:grp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8356A4-1CE9-43C7-B6E1-142C87D8AE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9698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m">
      <a:dk1>
        <a:srgbClr val="808285"/>
      </a:dk1>
      <a:lt1>
        <a:srgbClr val="FFFFFF"/>
      </a:lt1>
      <a:dk2>
        <a:srgbClr val="1E1656"/>
      </a:dk2>
      <a:lt2>
        <a:srgbClr val="FFFFFF"/>
      </a:lt2>
      <a:accent1>
        <a:srgbClr val="722EA5"/>
      </a:accent1>
      <a:accent2>
        <a:srgbClr val="902EA5"/>
      </a:accent2>
      <a:accent3>
        <a:srgbClr val="652F8F"/>
      </a:accent3>
      <a:accent4>
        <a:srgbClr val="2A6EBB"/>
      </a:accent4>
      <a:accent5>
        <a:srgbClr val="4AC7F4"/>
      </a:accent5>
      <a:accent6>
        <a:srgbClr val="808285"/>
      </a:accent6>
      <a:hlink>
        <a:srgbClr val="0000FF"/>
      </a:hlink>
      <a:folHlink>
        <a:srgbClr val="90298D"/>
      </a:folHlink>
    </a:clrScheme>
    <a:fontScheme name="Elm">
      <a:majorFont>
        <a:latin typeface="DIN Next LT Arabic Medium"/>
        <a:ea typeface=""/>
        <a:cs typeface="DIN Next LT Arabic Medium"/>
      </a:majorFont>
      <a:minorFont>
        <a:latin typeface="DIN Next LT Arabic"/>
        <a:ea typeface=""/>
        <a:cs typeface="DIN Next LT Arab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CA1DC5D-B1F1-446E-AA68-7C2ADEDCB47F}" vid="{C4167D99-3939-4604-9644-47B4DD7F8C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A624DAAA73304D8436034C11EB8E9D" ma:contentTypeVersion="0" ma:contentTypeDescription="Create a new document." ma:contentTypeScope="" ma:versionID="de595ef65a1405007d74002c94a709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dac2cb5b02d2b2bd937d4a635a61d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80885-F148-43F1-A85F-0B6A0D18EC56}">
  <ds:schemaRefs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24F923-C5D9-4401-931D-0B79736AA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280B95-2CFB-4A3C-B122-931621C69F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Elm-Template-En v1.3</Template>
  <TotalTime>42</TotalTime>
  <Words>1797</Words>
  <Application>Microsoft Office PowerPoint</Application>
  <PresentationFormat>Widescreen</PresentationFormat>
  <Paragraphs>400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Agency FB</vt:lpstr>
      <vt:lpstr>Arial</vt:lpstr>
      <vt:lpstr>Calibri</vt:lpstr>
      <vt:lpstr>Calibri Light</vt:lpstr>
      <vt:lpstr>DIN Next LT Arabic</vt:lpstr>
      <vt:lpstr>DIN Next LT Arabic Medium</vt:lpstr>
      <vt:lpstr>Montserrat Bold</vt:lpstr>
      <vt:lpstr>Montserrat ExtraBold</vt:lpstr>
      <vt:lpstr>Roboto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Mohammed Asiri</dc:creator>
  <cp:lastModifiedBy>Ahmed Mohammed Asiri</cp:lastModifiedBy>
  <cp:revision>7</cp:revision>
  <dcterms:created xsi:type="dcterms:W3CDTF">2020-10-27T09:32:58Z</dcterms:created>
  <dcterms:modified xsi:type="dcterms:W3CDTF">2020-10-27T10:15:49Z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0x01010022A624DAAA73304D8436034C11EB8E9D</vt:lpwstr>
  </property>
</Properties>
</file>